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7594600"/>
  <p:notesSz cx="10693400" cy="7594600"/>
  <p:defaultTextStyle>
    <a:defPPr algn="r" rtl="1">
      <a:defRPr lang="ar-MA"/>
    </a:defPPr>
    <a:lvl1pPr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FA5D9A-435B-2695-C130-A302D2CF4AA0}" v="4" dt="2023-10-19T06:33:21.01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3615" autoAdjust="0"/>
    <p:restoredTop sz="88204" autoAdjust="0"/>
  </p:normalViewPr>
  <p:slideViewPr>
    <p:cSldViewPr>
      <p:cViewPr>
        <p:scale>
          <a:sx n="150" d="100"/>
          <a:sy n="150" d="100"/>
        </p:scale>
        <p:origin x="522" y="-21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NOSSERY, Sherein" userId="S::elnosserys@who.int::920a591a-a1bb-49da-ac78-1c7e1dc87a4f" providerId="AD" clId="Web-{60FA5D9A-435B-2695-C130-A302D2CF4AA0}"/>
    <pc:docChg chg="modSld">
      <pc:chgData name="ELNOSSERY, Sherein" userId="S::elnosserys@who.int::920a591a-a1bb-49da-ac78-1c7e1dc87a4f" providerId="AD" clId="Web-{60FA5D9A-435B-2695-C130-A302D2CF4AA0}" dt="2023-10-19T06:33:21.017" v="3" actId="1076"/>
      <pc:docMkLst>
        <pc:docMk/>
      </pc:docMkLst>
      <pc:sldChg chg="modSp">
        <pc:chgData name="ELNOSSERY, Sherein" userId="S::elnosserys@who.int::920a591a-a1bb-49da-ac78-1c7e1dc87a4f" providerId="AD" clId="Web-{60FA5D9A-435B-2695-C130-A302D2CF4AA0}" dt="2023-10-19T06:33:21.017" v="3" actId="1076"/>
        <pc:sldMkLst>
          <pc:docMk/>
          <pc:sldMk cId="0" sldId="256"/>
        </pc:sldMkLst>
        <pc:spChg chg="mod">
          <ac:chgData name="ELNOSSERY, Sherein" userId="S::elnosserys@who.int::920a591a-a1bb-49da-ac78-1c7e1dc87a4f" providerId="AD" clId="Web-{60FA5D9A-435B-2695-C130-A302D2CF4AA0}" dt="2023-10-19T05:54:09.138" v="0" actId="1076"/>
          <ac:spMkLst>
            <pc:docMk/>
            <pc:sldMk cId="0" sldId="256"/>
            <ac:spMk id="108" creationId="{53E50861-9F5D-4963-8ECB-23C65F0B2473}"/>
          </ac:spMkLst>
        </pc:spChg>
        <pc:spChg chg="mod">
          <ac:chgData name="ELNOSSERY, Sherein" userId="S::elnosserys@who.int::920a591a-a1bb-49da-ac78-1c7e1dc87a4f" providerId="AD" clId="Web-{60FA5D9A-435B-2695-C130-A302D2CF4AA0}" dt="2023-10-19T05:54:14.388" v="1" actId="1076"/>
          <ac:spMkLst>
            <pc:docMk/>
            <pc:sldMk cId="0" sldId="256"/>
            <ac:spMk id="116" creationId="{0FDAAF28-D958-492B-A5B9-145B9CD24AD4}"/>
          </ac:spMkLst>
        </pc:spChg>
        <pc:spChg chg="mod">
          <ac:chgData name="ELNOSSERY, Sherein" userId="S::elnosserys@who.int::920a591a-a1bb-49da-ac78-1c7e1dc87a4f" providerId="AD" clId="Web-{60FA5D9A-435B-2695-C130-A302D2CF4AA0}" dt="2023-10-19T06:33:18.720" v="2" actId="1076"/>
          <ac:spMkLst>
            <pc:docMk/>
            <pc:sldMk cId="0" sldId="256"/>
            <ac:spMk id="122" creationId="{94DCEFF3-6595-475F-8BEA-0758F486B1E8}"/>
          </ac:spMkLst>
        </pc:spChg>
        <pc:spChg chg="mod">
          <ac:chgData name="ELNOSSERY, Sherein" userId="S::elnosserys@who.int::920a591a-a1bb-49da-ac78-1c7e1dc87a4f" providerId="AD" clId="Web-{60FA5D9A-435B-2695-C130-A302D2CF4AA0}" dt="2023-10-19T06:33:21.017" v="3" actId="1076"/>
          <ac:spMkLst>
            <pc:docMk/>
            <pc:sldMk cId="0" sldId="256"/>
            <ac:spMk id="124" creationId="{09B0556A-6757-4063-AB47-A4D30E3761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81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81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08FC9-AB90-432C-A3AA-F37E428B19CF}" type="datetimeFigureOut">
              <a:rPr lang="en-US" smtClean="0"/>
              <a:t>10/18/2023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949325"/>
            <a:ext cx="3609975" cy="2563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54425"/>
            <a:ext cx="8553450" cy="2990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213600"/>
            <a:ext cx="4633913" cy="381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213600"/>
            <a:ext cx="4632325" cy="381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D5412-0977-42E4-B105-9AABC67D7A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29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1D5412-0977-42E4-B105-9AABC67D7A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354326"/>
            <a:ext cx="9094788" cy="159486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252976"/>
            <a:ext cx="7489825" cy="189865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E2F4EFFE-9758-45A7-AB92-ED1027EA624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BA6D828C-A3A0-4B82-A5BD-3D89987C7C08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DCC371B9-404C-4F2C-B1B4-B561298E2F60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AAE743D1-4828-49F1-9DD5-463CB61832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A566626A-96CC-4546-AFD6-8CB498A80D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768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rtlCol="1"/>
          <a:lstStyle>
            <a:lvl1pPr algn="r" rtl="1">
              <a:defRPr b="0" i="0">
                <a:solidFill>
                  <a:schemeClr val="tx1"/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4602FAD3-74ED-41FB-90A1-7F12C8412E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D3E917D4-AEAA-413B-B14D-DB1F50CC0D45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8FBAAB59-3BC5-42B6-B254-7607019E5679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2745DE3E-7A68-459D-B26A-8663E4B08C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8017A929-532F-473E-BD83-0CDCA6199E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44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987" y="1746758"/>
            <a:ext cx="4654391" cy="501243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10371" y="1746758"/>
            <a:ext cx="4654391" cy="5012436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067A893E-74A1-4841-BC2D-30A440FFCC0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6" name="Holder 5">
            <a:extLst>
              <a:ext uri="{FF2B5EF4-FFF2-40B4-BE49-F238E27FC236}">
                <a16:creationId xmlns:a16="http://schemas.microsoft.com/office/drawing/2014/main" id="{22B4BB9D-B662-4378-B000-F8A3C44DD518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29E873BF-E3DB-4D8E-8143-D7AC9EDACF52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7" name="Holder 6">
            <a:extLst>
              <a:ext uri="{FF2B5EF4-FFF2-40B4-BE49-F238E27FC236}">
                <a16:creationId xmlns:a16="http://schemas.microsoft.com/office/drawing/2014/main" id="{2E2C9DD8-CA93-4D36-B4E2-385B5AFC2B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B28A777A-B2C5-4FCD-9483-C772889FE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4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3" name="Holder 4">
            <a:extLst>
              <a:ext uri="{FF2B5EF4-FFF2-40B4-BE49-F238E27FC236}">
                <a16:creationId xmlns:a16="http://schemas.microsoft.com/office/drawing/2014/main" id="{00D25AE8-6DFC-454E-A3CE-2D727D93E6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4" name="Holder 5">
            <a:extLst>
              <a:ext uri="{FF2B5EF4-FFF2-40B4-BE49-F238E27FC236}">
                <a16:creationId xmlns:a16="http://schemas.microsoft.com/office/drawing/2014/main" id="{AD982D7D-7746-4923-AB75-7987493EDCD0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34E00EA-7D03-4989-806D-E472CF891826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5" name="Holder 6">
            <a:extLst>
              <a:ext uri="{FF2B5EF4-FFF2-40B4-BE49-F238E27FC236}">
                <a16:creationId xmlns:a16="http://schemas.microsoft.com/office/drawing/2014/main" id="{98038782-9414-4635-83F1-4F42B09B59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88755951-6932-4226-8B96-14CE5BE030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81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>
            <a:extLst>
              <a:ext uri="{FF2B5EF4-FFF2-40B4-BE49-F238E27FC236}">
                <a16:creationId xmlns:a16="http://schemas.microsoft.com/office/drawing/2014/main" id="{948CB10A-C26B-4337-9F08-009BB59C2F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3" name="Holder 5">
            <a:extLst>
              <a:ext uri="{FF2B5EF4-FFF2-40B4-BE49-F238E27FC236}">
                <a16:creationId xmlns:a16="http://schemas.microsoft.com/office/drawing/2014/main" id="{D9E67DCA-D902-471E-A6EF-B208343B83AB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6C73E2FA-D022-4067-840E-78EBB0DE1C42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4" name="Holder 6">
            <a:extLst>
              <a:ext uri="{FF2B5EF4-FFF2-40B4-BE49-F238E27FC236}">
                <a16:creationId xmlns:a16="http://schemas.microsoft.com/office/drawing/2014/main" id="{F8EA486F-72CE-4B88-B832-D6E84A2AAF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A9D8F5A0-9A64-4DFF-8802-EE912DD64A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09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>
            <a:extLst>
              <a:ext uri="{FF2B5EF4-FFF2-40B4-BE49-F238E27FC236}">
                <a16:creationId xmlns:a16="http://schemas.microsoft.com/office/drawing/2014/main" id="{9C1ABCA9-3117-4C38-B797-13969EBEFCA4}"/>
              </a:ext>
            </a:extLst>
          </p:cNvPr>
          <p:cNvSpPr>
            <a:spLocks/>
          </p:cNvSpPr>
          <p:nvPr/>
        </p:nvSpPr>
        <p:spPr bwMode="auto">
          <a:xfrm>
            <a:off x="228600" y="212725"/>
            <a:ext cx="10242550" cy="6142038"/>
          </a:xfrm>
          <a:custGeom>
            <a:avLst/>
            <a:gdLst>
              <a:gd name="T0" fmla="*/ 10241292 w 10241915"/>
              <a:gd name="T1" fmla="*/ 0 h 6141720"/>
              <a:gd name="T2" fmla="*/ 0 w 10241915"/>
              <a:gd name="T3" fmla="*/ 0 h 6141720"/>
              <a:gd name="T4" fmla="*/ 0 w 10241915"/>
              <a:gd name="T5" fmla="*/ 6141720 h 6141720"/>
              <a:gd name="T6" fmla="*/ 10241292 w 10241915"/>
              <a:gd name="T7" fmla="*/ 6141720 h 6141720"/>
              <a:gd name="T8" fmla="*/ 10241292 w 10241915"/>
              <a:gd name="T9" fmla="*/ 0 h 614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41915" h="6141720">
                <a:moveTo>
                  <a:pt x="10241292" y="0"/>
                </a:moveTo>
                <a:lnTo>
                  <a:pt x="0" y="0"/>
                </a:lnTo>
                <a:lnTo>
                  <a:pt x="0" y="6141720"/>
                </a:lnTo>
                <a:lnTo>
                  <a:pt x="10241292" y="6141720"/>
                </a:lnTo>
                <a:lnTo>
                  <a:pt x="10241292" y="0"/>
                </a:lnTo>
                <a:close/>
              </a:path>
            </a:pathLst>
          </a:custGeom>
          <a:solidFill>
            <a:srgbClr val="F8F4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7" name="bg object 17">
            <a:extLst>
              <a:ext uri="{FF2B5EF4-FFF2-40B4-BE49-F238E27FC236}">
                <a16:creationId xmlns:a16="http://schemas.microsoft.com/office/drawing/2014/main" id="{4D5715BB-71C1-481B-BBC1-3DD11AE31E15}"/>
              </a:ext>
            </a:extLst>
          </p:cNvPr>
          <p:cNvSpPr>
            <a:spLocks/>
          </p:cNvSpPr>
          <p:nvPr/>
        </p:nvSpPr>
        <p:spPr bwMode="auto">
          <a:xfrm>
            <a:off x="6499225" y="6445250"/>
            <a:ext cx="3970338" cy="917575"/>
          </a:xfrm>
          <a:custGeom>
            <a:avLst/>
            <a:gdLst>
              <a:gd name="T0" fmla="*/ 3970451 w 3970654"/>
              <a:gd name="T1" fmla="*/ 0 h 916304"/>
              <a:gd name="T2" fmla="*/ 0 w 3970654"/>
              <a:gd name="T3" fmla="*/ 0 h 916304"/>
              <a:gd name="T4" fmla="*/ 0 w 3970654"/>
              <a:gd name="T5" fmla="*/ 916203 h 916304"/>
              <a:gd name="T6" fmla="*/ 3970451 w 3970654"/>
              <a:gd name="T7" fmla="*/ 916203 h 916304"/>
              <a:gd name="T8" fmla="*/ 3970451 w 3970654"/>
              <a:gd name="T9" fmla="*/ 0 h 916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0654" h="916304">
                <a:moveTo>
                  <a:pt x="3970451" y="0"/>
                </a:moveTo>
                <a:lnTo>
                  <a:pt x="0" y="0"/>
                </a:lnTo>
                <a:lnTo>
                  <a:pt x="0" y="916203"/>
                </a:lnTo>
                <a:lnTo>
                  <a:pt x="3970451" y="916203"/>
                </a:lnTo>
                <a:lnTo>
                  <a:pt x="3970451" y="0"/>
                </a:lnTo>
                <a:close/>
              </a:path>
            </a:pathLst>
          </a:custGeom>
          <a:solidFill>
            <a:srgbClr val="F8E5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pic>
        <p:nvPicPr>
          <p:cNvPr id="1028" name="bg object 18">
            <a:extLst>
              <a:ext uri="{FF2B5EF4-FFF2-40B4-BE49-F238E27FC236}">
                <a16:creationId xmlns:a16="http://schemas.microsoft.com/office/drawing/2014/main" id="{8E078296-AA11-4117-9220-98816BFA1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613" y="6700838"/>
            <a:ext cx="136525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g object 19">
            <a:extLst>
              <a:ext uri="{FF2B5EF4-FFF2-40B4-BE49-F238E27FC236}">
                <a16:creationId xmlns:a16="http://schemas.microsoft.com/office/drawing/2014/main" id="{CEA8F9DF-061D-48A9-8FDE-FCB67381A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325" y="6810375"/>
            <a:ext cx="3175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bg object 20">
            <a:extLst>
              <a:ext uri="{FF2B5EF4-FFF2-40B4-BE49-F238E27FC236}">
                <a16:creationId xmlns:a16="http://schemas.microsoft.com/office/drawing/2014/main" id="{16694AAF-C817-4216-AB9C-CE06C6426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575" y="6503988"/>
            <a:ext cx="16922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bg object 21">
            <a:extLst>
              <a:ext uri="{FF2B5EF4-FFF2-40B4-BE49-F238E27FC236}">
                <a16:creationId xmlns:a16="http://schemas.microsoft.com/office/drawing/2014/main" id="{BA0A13C3-E13A-4EC7-BC36-D91DED77B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93800"/>
            <a:ext cx="122555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bg object 22">
            <a:extLst>
              <a:ext uri="{FF2B5EF4-FFF2-40B4-BE49-F238E27FC236}">
                <a16:creationId xmlns:a16="http://schemas.microsoft.com/office/drawing/2014/main" id="{79E9A7B5-A4E5-4458-94C9-8B9F41CF71DD}"/>
              </a:ext>
            </a:extLst>
          </p:cNvPr>
          <p:cNvSpPr>
            <a:spLocks/>
          </p:cNvSpPr>
          <p:nvPr/>
        </p:nvSpPr>
        <p:spPr bwMode="auto">
          <a:xfrm>
            <a:off x="468313" y="1193800"/>
            <a:ext cx="1225550" cy="1928813"/>
          </a:xfrm>
          <a:custGeom>
            <a:avLst/>
            <a:gdLst>
              <a:gd name="T0" fmla="*/ 0 w 1224914"/>
              <a:gd name="T1" fmla="*/ 1929028 h 1929130"/>
              <a:gd name="T2" fmla="*/ 1224864 w 1224914"/>
              <a:gd name="T3" fmla="*/ 1929028 h 1929130"/>
              <a:gd name="T4" fmla="*/ 1224864 w 1224914"/>
              <a:gd name="T5" fmla="*/ 0 h 1929130"/>
              <a:gd name="T6" fmla="*/ 0 w 1224914"/>
              <a:gd name="T7" fmla="*/ 0 h 1929130"/>
              <a:gd name="T8" fmla="*/ 0 w 1224914"/>
              <a:gd name="T9" fmla="*/ 1929028 h 1929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4914" h="1929130">
                <a:moveTo>
                  <a:pt x="0" y="1929028"/>
                </a:moveTo>
                <a:lnTo>
                  <a:pt x="1224864" y="1929028"/>
                </a:lnTo>
                <a:lnTo>
                  <a:pt x="1224864" y="0"/>
                </a:lnTo>
                <a:lnTo>
                  <a:pt x="0" y="0"/>
                </a:lnTo>
                <a:lnTo>
                  <a:pt x="0" y="1929028"/>
                </a:lnTo>
                <a:close/>
              </a:path>
            </a:pathLst>
          </a:custGeom>
          <a:noFill/>
          <a:ln w="6350">
            <a:solidFill>
              <a:srgbClr val="231F2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3" name="bg object 23">
            <a:extLst>
              <a:ext uri="{FF2B5EF4-FFF2-40B4-BE49-F238E27FC236}">
                <a16:creationId xmlns:a16="http://schemas.microsoft.com/office/drawing/2014/main" id="{DFD24D77-636E-4B00-9820-AF17C585BDEA}"/>
              </a:ext>
            </a:extLst>
          </p:cNvPr>
          <p:cNvSpPr>
            <a:spLocks/>
          </p:cNvSpPr>
          <p:nvPr/>
        </p:nvSpPr>
        <p:spPr bwMode="auto">
          <a:xfrm>
            <a:off x="1763713" y="2100263"/>
            <a:ext cx="87312" cy="120650"/>
          </a:xfrm>
          <a:custGeom>
            <a:avLst/>
            <a:gdLst>
              <a:gd name="T0" fmla="*/ 0 w 86994"/>
              <a:gd name="T1" fmla="*/ 0 h 121285"/>
              <a:gd name="T2" fmla="*/ 0 w 86994"/>
              <a:gd name="T3" fmla="*/ 120903 h 121285"/>
              <a:gd name="T4" fmla="*/ 86575 w 86994"/>
              <a:gd name="T5" fmla="*/ 60464 h 121285"/>
              <a:gd name="T6" fmla="*/ 0 w 86994"/>
              <a:gd name="T7" fmla="*/ 0 h 12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994" h="121285">
                <a:moveTo>
                  <a:pt x="0" y="0"/>
                </a:moveTo>
                <a:lnTo>
                  <a:pt x="0" y="120903"/>
                </a:lnTo>
                <a:lnTo>
                  <a:pt x="86575" y="60464"/>
                </a:lnTo>
                <a:lnTo>
                  <a:pt x="0" y="0"/>
                </a:lnTo>
                <a:close/>
              </a:path>
            </a:pathLst>
          </a:custGeom>
          <a:solidFill>
            <a:srgbClr val="01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" name="Holder 2">
            <a:extLst>
              <a:ext uri="{FF2B5EF4-FFF2-40B4-BE49-F238E27FC236}">
                <a16:creationId xmlns:a16="http://schemas.microsoft.com/office/drawing/2014/main" id="{83ADC859-41C5-4584-8ECC-0D685112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738" y="244475"/>
            <a:ext cx="8289925" cy="38735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 sz="2350" b="1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pPr rtl="1"/>
            <a:endParaRPr/>
          </a:p>
        </p:txBody>
      </p:sp>
      <p:sp>
        <p:nvSpPr>
          <p:cNvPr id="1035" name="Holder 3">
            <a:extLst>
              <a:ext uri="{FF2B5EF4-FFF2-40B4-BE49-F238E27FC236}">
                <a16:creationId xmlns:a16="http://schemas.microsoft.com/office/drawing/2014/main" id="{2B8C15CE-216B-438E-B210-E264D56767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903413" y="1190625"/>
            <a:ext cx="835660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36" name="Holder 4">
            <a:extLst>
              <a:ext uri="{FF2B5EF4-FFF2-40B4-BE49-F238E27FC236}">
                <a16:creationId xmlns:a16="http://schemas.microsoft.com/office/drawing/2014/main" id="{B74A517E-0893-42A0-81E2-7C3D4EDE0771}"/>
              </a:ext>
            </a:extLst>
          </p:cNvPr>
          <p:cNvSpPr>
            <a:spLocks noGrp="1" noChangeArrowheads="1"/>
          </p:cNvSpPr>
          <p:nvPr>
            <p:ph type="ftr" sz="quarter" idx="5"/>
          </p:nvPr>
        </p:nvSpPr>
        <p:spPr bwMode="auto">
          <a:xfrm>
            <a:off x="3638550" y="7062788"/>
            <a:ext cx="342265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ct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endParaRPr lang="en-US" altLang="en-US"/>
          </a:p>
        </p:txBody>
      </p:sp>
      <p:sp>
        <p:nvSpPr>
          <p:cNvPr id="1037" name="Holder 5">
            <a:extLst>
              <a:ext uri="{FF2B5EF4-FFF2-40B4-BE49-F238E27FC236}">
                <a16:creationId xmlns:a16="http://schemas.microsoft.com/office/drawing/2014/main" id="{409DC0E9-9CA9-45F7-87F2-4036F21A3F5E}"/>
              </a:ext>
            </a:extLst>
          </p:cNvPr>
          <p:cNvSpPr>
            <a:spLocks noGrp="1" noChangeArrowheads="1"/>
          </p:cNvSpPr>
          <p:nvPr>
            <p:ph type="dt" sz="half" idx="6"/>
          </p:nvPr>
        </p:nvSpPr>
        <p:spPr bwMode="auto">
          <a:xfrm>
            <a:off x="534988" y="7062788"/>
            <a:ext cx="24606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8B672412-E154-4316-A5E9-A50DA55F72D2}" type="datetimeFigureOut">
              <a:rPr lang="en-US" altLang="en-US"/>
              <a:pPr rtl="1"/>
              <a:t>10/18/2023</a:t>
            </a:fld>
            <a:endParaRPr lang="en-US" altLang="en-US"/>
          </a:p>
        </p:txBody>
      </p:sp>
      <p:sp>
        <p:nvSpPr>
          <p:cNvPr id="1038" name="Holder 6">
            <a:extLst>
              <a:ext uri="{FF2B5EF4-FFF2-40B4-BE49-F238E27FC236}">
                <a16:creationId xmlns:a16="http://schemas.microsoft.com/office/drawing/2014/main" id="{30FE1D92-8E17-4439-85A0-C198BB1B1CD9}"/>
              </a:ext>
            </a:extLst>
          </p:cNvPr>
          <p:cNvSpPr>
            <a:spLocks noGrp="1" noChangeArrowheads="1"/>
          </p:cNvSpPr>
          <p:nvPr>
            <p:ph type="sldNum" sz="quarter" idx="7"/>
          </p:nvPr>
        </p:nvSpPr>
        <p:spPr bwMode="auto">
          <a:xfrm>
            <a:off x="7704138" y="7062788"/>
            <a:ext cx="24606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0C50A79A-AF71-4B31-AB9D-E444B72590C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png"/><Relationship Id="rId21" Type="http://schemas.openxmlformats.org/officeDocument/2006/relationships/image" Target="../media/image23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63" Type="http://schemas.openxmlformats.org/officeDocument/2006/relationships/image" Target="../media/image65.png"/><Relationship Id="rId68" Type="http://schemas.openxmlformats.org/officeDocument/2006/relationships/image" Target="../media/image70.png"/><Relationship Id="rId16" Type="http://schemas.openxmlformats.org/officeDocument/2006/relationships/image" Target="../media/image18.png"/><Relationship Id="rId11" Type="http://schemas.openxmlformats.org/officeDocument/2006/relationships/image" Target="../media/image13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53" Type="http://schemas.openxmlformats.org/officeDocument/2006/relationships/image" Target="../media/image55.png"/><Relationship Id="rId58" Type="http://schemas.openxmlformats.org/officeDocument/2006/relationships/image" Target="../media/image60.png"/><Relationship Id="rId74" Type="http://schemas.openxmlformats.org/officeDocument/2006/relationships/image" Target="../media/image76.png"/><Relationship Id="rId79" Type="http://schemas.openxmlformats.org/officeDocument/2006/relationships/image" Target="../media/image81.png"/><Relationship Id="rId5" Type="http://schemas.openxmlformats.org/officeDocument/2006/relationships/image" Target="../media/image7.png"/><Relationship Id="rId61" Type="http://schemas.openxmlformats.org/officeDocument/2006/relationships/image" Target="../media/image63.png"/><Relationship Id="rId82" Type="http://schemas.openxmlformats.org/officeDocument/2006/relationships/image" Target="../media/image84.png"/><Relationship Id="rId19" Type="http://schemas.openxmlformats.org/officeDocument/2006/relationships/image" Target="../media/image2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Relationship Id="rId48" Type="http://schemas.openxmlformats.org/officeDocument/2006/relationships/image" Target="../media/image50.png"/><Relationship Id="rId56" Type="http://schemas.openxmlformats.org/officeDocument/2006/relationships/image" Target="../media/image58.png"/><Relationship Id="rId64" Type="http://schemas.openxmlformats.org/officeDocument/2006/relationships/image" Target="../media/image66.png"/><Relationship Id="rId69" Type="http://schemas.openxmlformats.org/officeDocument/2006/relationships/image" Target="../media/image71.png"/><Relationship Id="rId77" Type="http://schemas.openxmlformats.org/officeDocument/2006/relationships/image" Target="../media/image79.png"/><Relationship Id="rId8" Type="http://schemas.openxmlformats.org/officeDocument/2006/relationships/image" Target="../media/image10.png"/><Relationship Id="rId51" Type="http://schemas.openxmlformats.org/officeDocument/2006/relationships/image" Target="../media/image53.png"/><Relationship Id="rId72" Type="http://schemas.openxmlformats.org/officeDocument/2006/relationships/image" Target="../media/image74.png"/><Relationship Id="rId80" Type="http://schemas.openxmlformats.org/officeDocument/2006/relationships/image" Target="../media/image82.png"/><Relationship Id="rId3" Type="http://schemas.openxmlformats.org/officeDocument/2006/relationships/image" Target="../media/image5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59" Type="http://schemas.openxmlformats.org/officeDocument/2006/relationships/image" Target="../media/image61.png"/><Relationship Id="rId67" Type="http://schemas.openxmlformats.org/officeDocument/2006/relationships/image" Target="../media/image69.png"/><Relationship Id="rId20" Type="http://schemas.openxmlformats.org/officeDocument/2006/relationships/image" Target="../media/image22.png"/><Relationship Id="rId41" Type="http://schemas.openxmlformats.org/officeDocument/2006/relationships/image" Target="../media/image43.png"/><Relationship Id="rId54" Type="http://schemas.openxmlformats.org/officeDocument/2006/relationships/image" Target="../media/image56.png"/><Relationship Id="rId62" Type="http://schemas.openxmlformats.org/officeDocument/2006/relationships/image" Target="../media/image64.png"/><Relationship Id="rId70" Type="http://schemas.openxmlformats.org/officeDocument/2006/relationships/image" Target="../media/image72.png"/><Relationship Id="rId75" Type="http://schemas.openxmlformats.org/officeDocument/2006/relationships/image" Target="../media/image77.png"/><Relationship Id="rId83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57" Type="http://schemas.openxmlformats.org/officeDocument/2006/relationships/image" Target="../media/image59.png"/><Relationship Id="rId10" Type="http://schemas.openxmlformats.org/officeDocument/2006/relationships/image" Target="../media/image12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60" Type="http://schemas.openxmlformats.org/officeDocument/2006/relationships/image" Target="../media/image62.png"/><Relationship Id="rId65" Type="http://schemas.openxmlformats.org/officeDocument/2006/relationships/image" Target="../media/image67.png"/><Relationship Id="rId73" Type="http://schemas.openxmlformats.org/officeDocument/2006/relationships/image" Target="../media/image75.png"/><Relationship Id="rId78" Type="http://schemas.openxmlformats.org/officeDocument/2006/relationships/image" Target="../media/image80.png"/><Relationship Id="rId81" Type="http://schemas.openxmlformats.org/officeDocument/2006/relationships/image" Target="../media/image8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9" Type="http://schemas.openxmlformats.org/officeDocument/2006/relationships/image" Target="../media/image41.png"/><Relationship Id="rId34" Type="http://schemas.openxmlformats.org/officeDocument/2006/relationships/image" Target="../media/image36.png"/><Relationship Id="rId50" Type="http://schemas.openxmlformats.org/officeDocument/2006/relationships/image" Target="../media/image52.png"/><Relationship Id="rId55" Type="http://schemas.openxmlformats.org/officeDocument/2006/relationships/image" Target="../media/image57.png"/><Relationship Id="rId76" Type="http://schemas.openxmlformats.org/officeDocument/2006/relationships/image" Target="../media/image78.png"/><Relationship Id="rId7" Type="http://schemas.openxmlformats.org/officeDocument/2006/relationships/image" Target="../media/image9.png"/><Relationship Id="rId71" Type="http://schemas.openxmlformats.org/officeDocument/2006/relationships/image" Target="../media/image73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31.png"/><Relationship Id="rId24" Type="http://schemas.openxmlformats.org/officeDocument/2006/relationships/image" Target="../media/image26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66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448C8E0-4B8A-4194-9C2B-4BF96D7F02EB}"/>
              </a:ext>
            </a:extLst>
          </p:cNvPr>
          <p:cNvSpPr txBox="1"/>
          <p:nvPr/>
        </p:nvSpPr>
        <p:spPr>
          <a:xfrm>
            <a:off x="6499225" y="6445250"/>
            <a:ext cx="3970338" cy="662361"/>
          </a:xfrm>
          <a:prstGeom prst="rect">
            <a:avLst/>
          </a:prstGeom>
        </p:spPr>
        <p:txBody>
          <a:bodyPr lIns="0" tIns="3175" rIns="0" bIns="0" rtlCol="1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25"/>
              </a:spcBef>
            </a:pPr>
            <a:endParaRPr lang="en-US" altLang="en-US" sz="20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rtl="1" eaLnBrk="1" hangingPunct="1"/>
            <a:r>
              <a:rPr lang="ar" sz="1300" b="1">
                <a:solidFill>
                  <a:srgbClr val="000000"/>
                </a:solidFill>
                <a:latin typeface="Calibri" panose="020F0502020204030204" pitchFamily="34" charset="0"/>
                <a:ea typeface="Century Gothic" panose="020B0502020202020204" pitchFamily="34" charset="0"/>
                <a:cs typeface="Calibri" panose="020F0502020204030204" pitchFamily="34" charset="0"/>
              </a:rPr>
              <a:t>تحذير</a:t>
            </a:r>
            <a:endParaRPr lang="en-US" altLang="en-US" sz="1300">
              <a:solidFill>
                <a:srgbClr val="000000"/>
              </a:solidFill>
              <a:latin typeface="Calibri" panose="020F0502020204030204" pitchFamily="34" charset="0"/>
              <a:ea typeface="Century Gothic" panose="020B0502020202020204" pitchFamily="34" charset="0"/>
              <a:cs typeface="Calibri" panose="020F0502020204030204" pitchFamily="34" charset="0"/>
            </a:endParaRPr>
          </a:p>
          <a:p>
            <a:pPr rtl="1" eaLnBrk="1" hangingPunct="1">
              <a:spcBef>
                <a:spcPts val="100"/>
              </a:spcBef>
            </a:pPr>
            <a:r>
              <a:rPr lang="ar" sz="90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لا تشرب الماء المخلوط بالكلور. لا تجعل الماء المخلوط بالكلور يلامس الفم أو العينين.</a:t>
            </a:r>
            <a:endParaRPr lang="en-US" altLang="en-US" sz="90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8B62B42-C22B-4232-9EAE-D4ADAABEBA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01737" y="169863"/>
            <a:ext cx="8289925" cy="387350"/>
          </a:xfrm>
        </p:spPr>
        <p:txBody>
          <a:bodyPr vert="horz" tIns="15875" rtlCol="1"/>
          <a:lstStyle/>
          <a:p>
            <a:pPr marL="12700" rtl="1" eaLnBrk="1" fontAlgn="auto" hangingPunct="1">
              <a:spcBef>
                <a:spcPts val="125"/>
              </a:spcBef>
              <a:spcAft>
                <a:spcPts val="0"/>
              </a:spcAft>
              <a:defRPr/>
            </a:pP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كيف تُحضّ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ِ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ر محلول الكلور القوي بتركيز (0.5%) من المُبيِّض السائل.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8E8289F4-BA3C-48CA-A8D4-E7051A830F55}"/>
              </a:ext>
            </a:extLst>
          </p:cNvPr>
          <p:cNvSpPr txBox="1"/>
          <p:nvPr/>
        </p:nvSpPr>
        <p:spPr>
          <a:xfrm>
            <a:off x="449263" y="3198813"/>
            <a:ext cx="1122362" cy="68993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Trebuchet MS" panose="020B0603020202020204" pitchFamily="34" charset="0"/>
                <a:ea typeface="Trebuchet MS" panose="020B0603020202020204" pitchFamily="34" charset="0"/>
              </a:rPr>
              <a:t>تأكد من ارتداء </a:t>
            </a:r>
            <a:r>
              <a:rPr lang="ar" sz="1100" b="1">
                <a:solidFill>
                  <a:srgbClr val="231F20"/>
                </a:solidFill>
                <a:latin typeface="Century Gothic" panose="020B0502020202020204" pitchFamily="34" charset="0"/>
                <a:ea typeface="Century Gothic" panose="020B0502020202020204" pitchFamily="34" charset="0"/>
              </a:rPr>
              <a:t>معدات الوقاية الشخصية التي توفر مستوى أعلى من الحماية</a:t>
            </a:r>
            <a:r>
              <a:rPr lang="ar" sz="1100">
                <a:solidFill>
                  <a:srgbClr val="231F20"/>
                </a:solidFill>
                <a:latin typeface="Trebuchet MS" panose="020B0603020202020204" pitchFamily="34" charset="0"/>
                <a:ea typeface="Trebuchet MS" panose="020B0603020202020204" pitchFamily="34" charset="0"/>
              </a:rPr>
              <a:t>.</a:t>
            </a:r>
            <a:endParaRPr lang="en-US" altLang="en-US" sz="1100">
              <a:solidFill>
                <a:srgbClr val="000000"/>
              </a:solidFill>
              <a:latin typeface="Trebuchet MS" panose="020B0603020202020204" pitchFamily="34" charset="0"/>
              <a:ea typeface="Trebuchet MS" panose="020B0603020202020204" pitchFamily="34" charset="0"/>
            </a:endParaRPr>
          </a:p>
        </p:txBody>
      </p:sp>
      <p:grpSp>
        <p:nvGrpSpPr>
          <p:cNvPr id="2053" name="object 5">
            <a:extLst>
              <a:ext uri="{FF2B5EF4-FFF2-40B4-BE49-F238E27FC236}">
                <a16:creationId xmlns:a16="http://schemas.microsoft.com/office/drawing/2014/main" id="{56A42D64-AAD7-4237-91EA-B3E7F01746C2}"/>
              </a:ext>
            </a:extLst>
          </p:cNvPr>
          <p:cNvGrpSpPr>
            <a:grpSpLocks/>
          </p:cNvGrpSpPr>
          <p:nvPr/>
        </p:nvGrpSpPr>
        <p:grpSpPr bwMode="auto">
          <a:xfrm>
            <a:off x="469900" y="3863975"/>
            <a:ext cx="2111375" cy="1938338"/>
            <a:chOff x="469925" y="3864177"/>
            <a:chExt cx="2110740" cy="1938020"/>
          </a:xfrm>
        </p:grpSpPr>
        <p:sp>
          <p:nvSpPr>
            <p:cNvPr id="2307" name="object 6">
              <a:extLst>
                <a:ext uri="{FF2B5EF4-FFF2-40B4-BE49-F238E27FC236}">
                  <a16:creationId xmlns:a16="http://schemas.microsoft.com/office/drawing/2014/main" id="{89D4295E-5689-4DE7-B45E-E6D1AAEA8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00" y="3867352"/>
              <a:ext cx="2104390" cy="1929130"/>
            </a:xfrm>
            <a:custGeom>
              <a:avLst/>
              <a:gdLst>
                <a:gd name="T0" fmla="*/ 2103970 w 2104390"/>
                <a:gd name="T1" fmla="*/ 0 h 1929129"/>
                <a:gd name="T2" fmla="*/ 0 w 2104390"/>
                <a:gd name="T3" fmla="*/ 0 h 1929129"/>
                <a:gd name="T4" fmla="*/ 0 w 2104390"/>
                <a:gd name="T5" fmla="*/ 1929028 h 1929129"/>
                <a:gd name="T6" fmla="*/ 2103970 w 2104390"/>
                <a:gd name="T7" fmla="*/ 1929028 h 1929129"/>
                <a:gd name="T8" fmla="*/ 2103970 w 2104390"/>
                <a:gd name="T9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4390" h="1929129">
                  <a:moveTo>
                    <a:pt x="2103970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103970" y="1929028"/>
                  </a:lnTo>
                  <a:lnTo>
                    <a:pt x="2103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08" name="object 7">
              <a:extLst>
                <a:ext uri="{FF2B5EF4-FFF2-40B4-BE49-F238E27FC236}">
                  <a16:creationId xmlns:a16="http://schemas.microsoft.com/office/drawing/2014/main" id="{EB7CE85E-F402-43F4-B468-8ECD548FA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4098" y="3867352"/>
              <a:ext cx="483234" cy="286385"/>
            </a:xfrm>
            <a:custGeom>
              <a:avLst/>
              <a:gdLst>
                <a:gd name="T0" fmla="*/ 434991 w 483235"/>
                <a:gd name="T1" fmla="*/ 282117 h 286385"/>
                <a:gd name="T2" fmla="*/ 454674 w 483235"/>
                <a:gd name="T3" fmla="*/ 282117 h 286385"/>
                <a:gd name="T4" fmla="*/ 424933 w 483235"/>
                <a:gd name="T5" fmla="*/ 259727 h 286385"/>
                <a:gd name="T6" fmla="*/ 434991 w 483235"/>
                <a:gd name="T7" fmla="*/ 282117 h 286385"/>
                <a:gd name="T8" fmla="*/ 466062 w 483235"/>
                <a:gd name="T9" fmla="*/ 275313 h 286385"/>
                <a:gd name="T10" fmla="*/ 482322 w 483235"/>
                <a:gd name="T11" fmla="*/ 259727 h 286385"/>
                <a:gd name="T12" fmla="*/ 399279 w 483235"/>
                <a:gd name="T13" fmla="*/ 167081 h 286385"/>
                <a:gd name="T14" fmla="*/ 401959 w 483235"/>
                <a:gd name="T15" fmla="*/ 171742 h 286385"/>
                <a:gd name="T16" fmla="*/ 403292 w 483235"/>
                <a:gd name="T17" fmla="*/ 175031 h 286385"/>
                <a:gd name="T18" fmla="*/ 404181 w 483235"/>
                <a:gd name="T19" fmla="*/ 181025 h 286385"/>
                <a:gd name="T20" fmla="*/ 404232 w 483235"/>
                <a:gd name="T21" fmla="*/ 186283 h 286385"/>
                <a:gd name="T22" fmla="*/ 412354 w 483235"/>
                <a:gd name="T23" fmla="*/ 212158 h 286385"/>
                <a:gd name="T24" fmla="*/ 424704 w 483235"/>
                <a:gd name="T25" fmla="*/ 259816 h 286385"/>
                <a:gd name="T26" fmla="*/ 482322 w 483235"/>
                <a:gd name="T27" fmla="*/ 259727 h 286385"/>
                <a:gd name="T28" fmla="*/ 482959 w 483235"/>
                <a:gd name="T29" fmla="*/ 162776 h 286385"/>
                <a:gd name="T30" fmla="*/ 392319 w 483235"/>
                <a:gd name="T31" fmla="*/ 158318 h 286385"/>
                <a:gd name="T32" fmla="*/ 222387 w 483235"/>
                <a:gd name="T33" fmla="*/ 132598 h 286385"/>
                <a:gd name="T34" fmla="*/ 256496 w 483235"/>
                <a:gd name="T35" fmla="*/ 136162 h 286385"/>
                <a:gd name="T36" fmla="*/ 313145 w 483235"/>
                <a:gd name="T37" fmla="*/ 163360 h 286385"/>
                <a:gd name="T38" fmla="*/ 368250 w 483235"/>
                <a:gd name="T39" fmla="*/ 148654 h 286385"/>
                <a:gd name="T40" fmla="*/ 482959 w 483235"/>
                <a:gd name="T41" fmla="*/ 132598 h 286385"/>
                <a:gd name="T42" fmla="*/ 368250 w 483235"/>
                <a:gd name="T43" fmla="*/ 148654 h 286385"/>
                <a:gd name="T44" fmla="*/ 392065 w 483235"/>
                <a:gd name="T45" fmla="*/ 157861 h 286385"/>
                <a:gd name="T46" fmla="*/ 396485 w 483235"/>
                <a:gd name="T47" fmla="*/ 162776 h 286385"/>
                <a:gd name="T48" fmla="*/ 482959 w 483235"/>
                <a:gd name="T49" fmla="*/ 148654 h 286385"/>
                <a:gd name="T50" fmla="*/ 71213 w 483235"/>
                <a:gd name="T51" fmla="*/ 0 h 286385"/>
                <a:gd name="T52" fmla="*/ 19994 w 483235"/>
                <a:gd name="T53" fmla="*/ 57686 h 286385"/>
                <a:gd name="T54" fmla="*/ 3001 w 483235"/>
                <a:gd name="T55" fmla="*/ 109207 h 286385"/>
                <a:gd name="T56" fmla="*/ 26993 w 483235"/>
                <a:gd name="T57" fmla="*/ 118648 h 286385"/>
                <a:gd name="T58" fmla="*/ 48518 w 483235"/>
                <a:gd name="T59" fmla="*/ 127965 h 286385"/>
                <a:gd name="T60" fmla="*/ 58817 w 483235"/>
                <a:gd name="T61" fmla="*/ 132308 h 286385"/>
                <a:gd name="T62" fmla="*/ 65828 w 483235"/>
                <a:gd name="T63" fmla="*/ 134937 h 286385"/>
                <a:gd name="T64" fmla="*/ 78972 w 483235"/>
                <a:gd name="T65" fmla="*/ 140576 h 286385"/>
                <a:gd name="T66" fmla="*/ 93857 w 483235"/>
                <a:gd name="T67" fmla="*/ 148082 h 286385"/>
                <a:gd name="T68" fmla="*/ 222387 w 483235"/>
                <a:gd name="T69" fmla="*/ 132598 h 286385"/>
                <a:gd name="T70" fmla="*/ 482959 w 483235"/>
                <a:gd name="T71" fmla="*/ 0 h 286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3235" h="286385">
                  <a:moveTo>
                    <a:pt x="454674" y="282117"/>
                  </a:moveTo>
                  <a:lnTo>
                    <a:pt x="434991" y="282117"/>
                  </a:lnTo>
                  <a:lnTo>
                    <a:pt x="448503" y="285804"/>
                  </a:lnTo>
                  <a:lnTo>
                    <a:pt x="454674" y="282117"/>
                  </a:lnTo>
                  <a:close/>
                </a:path>
                <a:path w="483235" h="286385">
                  <a:moveTo>
                    <a:pt x="482322" y="259727"/>
                  </a:moveTo>
                  <a:lnTo>
                    <a:pt x="424933" y="259727"/>
                  </a:lnTo>
                  <a:lnTo>
                    <a:pt x="434763" y="282219"/>
                  </a:lnTo>
                  <a:lnTo>
                    <a:pt x="434991" y="282117"/>
                  </a:lnTo>
                  <a:lnTo>
                    <a:pt x="454674" y="282117"/>
                  </a:lnTo>
                  <a:lnTo>
                    <a:pt x="466062" y="275313"/>
                  </a:lnTo>
                  <a:lnTo>
                    <a:pt x="481640" y="260550"/>
                  </a:lnTo>
                  <a:lnTo>
                    <a:pt x="482322" y="259727"/>
                  </a:lnTo>
                  <a:close/>
                </a:path>
                <a:path w="483235" h="286385">
                  <a:moveTo>
                    <a:pt x="392319" y="158318"/>
                  </a:moveTo>
                  <a:lnTo>
                    <a:pt x="399279" y="167081"/>
                  </a:lnTo>
                  <a:lnTo>
                    <a:pt x="400625" y="169049"/>
                  </a:lnTo>
                  <a:lnTo>
                    <a:pt x="401959" y="171742"/>
                  </a:lnTo>
                  <a:lnTo>
                    <a:pt x="402797" y="173380"/>
                  </a:lnTo>
                  <a:lnTo>
                    <a:pt x="403292" y="175031"/>
                  </a:lnTo>
                  <a:lnTo>
                    <a:pt x="404118" y="178358"/>
                  </a:lnTo>
                  <a:lnTo>
                    <a:pt x="404181" y="181025"/>
                  </a:lnTo>
                  <a:lnTo>
                    <a:pt x="403965" y="183591"/>
                  </a:lnTo>
                  <a:lnTo>
                    <a:pt x="404232" y="186283"/>
                  </a:lnTo>
                  <a:lnTo>
                    <a:pt x="406859" y="195978"/>
                  </a:lnTo>
                  <a:lnTo>
                    <a:pt x="412354" y="212158"/>
                  </a:lnTo>
                  <a:lnTo>
                    <a:pt x="418905" y="233784"/>
                  </a:lnTo>
                  <a:lnTo>
                    <a:pt x="424704" y="259816"/>
                  </a:lnTo>
                  <a:lnTo>
                    <a:pt x="424933" y="259727"/>
                  </a:lnTo>
                  <a:lnTo>
                    <a:pt x="482322" y="259727"/>
                  </a:lnTo>
                  <a:lnTo>
                    <a:pt x="482959" y="258959"/>
                  </a:lnTo>
                  <a:lnTo>
                    <a:pt x="482959" y="162776"/>
                  </a:lnTo>
                  <a:lnTo>
                    <a:pt x="396485" y="162776"/>
                  </a:lnTo>
                  <a:lnTo>
                    <a:pt x="392319" y="158318"/>
                  </a:lnTo>
                  <a:close/>
                </a:path>
                <a:path w="483235" h="286385">
                  <a:moveTo>
                    <a:pt x="482959" y="132598"/>
                  </a:moveTo>
                  <a:lnTo>
                    <a:pt x="222387" y="132598"/>
                  </a:lnTo>
                  <a:lnTo>
                    <a:pt x="250956" y="132791"/>
                  </a:lnTo>
                  <a:lnTo>
                    <a:pt x="256496" y="136162"/>
                  </a:lnTo>
                  <a:lnTo>
                    <a:pt x="289424" y="158775"/>
                  </a:lnTo>
                  <a:lnTo>
                    <a:pt x="313145" y="163360"/>
                  </a:lnTo>
                  <a:lnTo>
                    <a:pt x="341061" y="155637"/>
                  </a:lnTo>
                  <a:lnTo>
                    <a:pt x="368250" y="148654"/>
                  </a:lnTo>
                  <a:lnTo>
                    <a:pt x="482959" y="148654"/>
                  </a:lnTo>
                  <a:lnTo>
                    <a:pt x="482959" y="132598"/>
                  </a:lnTo>
                  <a:close/>
                </a:path>
                <a:path w="483235" h="286385">
                  <a:moveTo>
                    <a:pt x="482959" y="148654"/>
                  </a:moveTo>
                  <a:lnTo>
                    <a:pt x="368250" y="148654"/>
                  </a:lnTo>
                  <a:lnTo>
                    <a:pt x="389792" y="155460"/>
                  </a:lnTo>
                  <a:lnTo>
                    <a:pt x="392065" y="157861"/>
                  </a:lnTo>
                  <a:lnTo>
                    <a:pt x="394262" y="160324"/>
                  </a:lnTo>
                  <a:lnTo>
                    <a:pt x="396485" y="162776"/>
                  </a:lnTo>
                  <a:lnTo>
                    <a:pt x="482959" y="162776"/>
                  </a:lnTo>
                  <a:lnTo>
                    <a:pt x="482959" y="148654"/>
                  </a:lnTo>
                  <a:close/>
                </a:path>
                <a:path w="483235" h="286385">
                  <a:moveTo>
                    <a:pt x="482959" y="0"/>
                  </a:moveTo>
                  <a:lnTo>
                    <a:pt x="71213" y="0"/>
                  </a:lnTo>
                  <a:lnTo>
                    <a:pt x="54380" y="16729"/>
                  </a:lnTo>
                  <a:lnTo>
                    <a:pt x="19994" y="57686"/>
                  </a:lnTo>
                  <a:lnTo>
                    <a:pt x="0" y="91302"/>
                  </a:lnTo>
                  <a:lnTo>
                    <a:pt x="3001" y="109207"/>
                  </a:lnTo>
                  <a:lnTo>
                    <a:pt x="15272" y="114122"/>
                  </a:lnTo>
                  <a:lnTo>
                    <a:pt x="26993" y="118648"/>
                  </a:lnTo>
                  <a:lnTo>
                    <a:pt x="38096" y="123143"/>
                  </a:lnTo>
                  <a:lnTo>
                    <a:pt x="48518" y="127965"/>
                  </a:lnTo>
                  <a:lnTo>
                    <a:pt x="53394" y="130429"/>
                  </a:lnTo>
                  <a:lnTo>
                    <a:pt x="58817" y="132308"/>
                  </a:lnTo>
                  <a:lnTo>
                    <a:pt x="64139" y="134226"/>
                  </a:lnTo>
                  <a:lnTo>
                    <a:pt x="65828" y="134937"/>
                  </a:lnTo>
                  <a:lnTo>
                    <a:pt x="70171" y="136702"/>
                  </a:lnTo>
                  <a:lnTo>
                    <a:pt x="78972" y="140576"/>
                  </a:lnTo>
                  <a:lnTo>
                    <a:pt x="86440" y="144284"/>
                  </a:lnTo>
                  <a:lnTo>
                    <a:pt x="93857" y="148082"/>
                  </a:lnTo>
                  <a:lnTo>
                    <a:pt x="122754" y="147746"/>
                  </a:lnTo>
                  <a:lnTo>
                    <a:pt x="222387" y="132598"/>
                  </a:lnTo>
                  <a:lnTo>
                    <a:pt x="482959" y="132598"/>
                  </a:lnTo>
                  <a:lnTo>
                    <a:pt x="482959" y="0"/>
                  </a:lnTo>
                  <a:close/>
                </a:path>
              </a:pathLst>
            </a:custGeom>
            <a:solidFill>
              <a:srgbClr val="5DA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09" name="object 8">
              <a:extLst>
                <a:ext uri="{FF2B5EF4-FFF2-40B4-BE49-F238E27FC236}">
                  <a16:creationId xmlns:a16="http://schemas.microsoft.com/office/drawing/2014/main" id="{09F9FEEA-3A85-4A1E-BD91-8AC8A9F72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6181" y="3999300"/>
              <a:ext cx="296833" cy="302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0" name="object 9">
              <a:extLst>
                <a:ext uri="{FF2B5EF4-FFF2-40B4-BE49-F238E27FC236}">
                  <a16:creationId xmlns:a16="http://schemas.microsoft.com/office/drawing/2014/main" id="{50DE4E0C-922F-45B8-B44A-D511125DF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585" y="5284354"/>
              <a:ext cx="80645" cy="271145"/>
            </a:xfrm>
            <a:custGeom>
              <a:avLst/>
              <a:gdLst>
                <a:gd name="T0" fmla="*/ 70745 w 80644"/>
                <a:gd name="T1" fmla="*/ 0 h 271145"/>
                <a:gd name="T2" fmla="*/ 35881 w 80644"/>
                <a:gd name="T3" fmla="*/ 56002 h 271145"/>
                <a:gd name="T4" fmla="*/ 16708 w 80644"/>
                <a:gd name="T5" fmla="*/ 99552 h 271145"/>
                <a:gd name="T6" fmla="*/ 3950 w 80644"/>
                <a:gd name="T7" fmla="*/ 145526 h 271145"/>
                <a:gd name="T8" fmla="*/ 0 w 80644"/>
                <a:gd name="T9" fmla="*/ 188018 h 271145"/>
                <a:gd name="T10" fmla="*/ 352 w 80644"/>
                <a:gd name="T11" fmla="*/ 224002 h 271145"/>
                <a:gd name="T12" fmla="*/ 2510 w 80644"/>
                <a:gd name="T13" fmla="*/ 249314 h 271145"/>
                <a:gd name="T14" fmla="*/ 3975 w 80644"/>
                <a:gd name="T15" fmla="*/ 259788 h 271145"/>
                <a:gd name="T16" fmla="*/ 5105 w 80644"/>
                <a:gd name="T17" fmla="*/ 266353 h 271145"/>
                <a:gd name="T18" fmla="*/ 10820 w 80644"/>
                <a:gd name="T19" fmla="*/ 270989 h 271145"/>
                <a:gd name="T20" fmla="*/ 17272 w 80644"/>
                <a:gd name="T21" fmla="*/ 270989 h 271145"/>
                <a:gd name="T22" fmla="*/ 26924 w 80644"/>
                <a:gd name="T23" fmla="*/ 269528 h 271145"/>
                <a:gd name="T24" fmla="*/ 31864 w 80644"/>
                <a:gd name="T25" fmla="*/ 262543 h 271145"/>
                <a:gd name="T26" fmla="*/ 30607 w 80644"/>
                <a:gd name="T27" fmla="*/ 255203 h 271145"/>
                <a:gd name="T28" fmla="*/ 29375 w 80644"/>
                <a:gd name="T29" fmla="*/ 246182 h 271145"/>
                <a:gd name="T30" fmla="*/ 27391 w 80644"/>
                <a:gd name="T31" fmla="*/ 222735 h 271145"/>
                <a:gd name="T32" fmla="*/ 27021 w 80644"/>
                <a:gd name="T33" fmla="*/ 189145 h 271145"/>
                <a:gd name="T34" fmla="*/ 30632 w 80644"/>
                <a:gd name="T35" fmla="*/ 149691 h 271145"/>
                <a:gd name="T36" fmla="*/ 41406 w 80644"/>
                <a:gd name="T37" fmla="*/ 108181 h 271145"/>
                <a:gd name="T38" fmla="*/ 56818 w 80644"/>
                <a:gd name="T39" fmla="*/ 70000 h 271145"/>
                <a:gd name="T40" fmla="*/ 70703 w 80644"/>
                <a:gd name="T41" fmla="*/ 41919 h 271145"/>
                <a:gd name="T42" fmla="*/ 76898 w 80644"/>
                <a:gd name="T43" fmla="*/ 30705 h 271145"/>
                <a:gd name="T44" fmla="*/ 79172 w 80644"/>
                <a:gd name="T45" fmla="*/ 24918 h 271145"/>
                <a:gd name="T46" fmla="*/ 80180 w 80644"/>
                <a:gd name="T47" fmla="*/ 18283 h 271145"/>
                <a:gd name="T48" fmla="*/ 79290 w 80644"/>
                <a:gd name="T49" fmla="*/ 12197 h 271145"/>
                <a:gd name="T50" fmla="*/ 72536 w 80644"/>
                <a:gd name="T51" fmla="*/ 4003 h 271145"/>
                <a:gd name="T52" fmla="*/ 70745 w 80644"/>
                <a:gd name="T53" fmla="*/ 0 h 27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644" h="271145">
                  <a:moveTo>
                    <a:pt x="70745" y="0"/>
                  </a:moveTo>
                  <a:lnTo>
                    <a:pt x="35881" y="56002"/>
                  </a:lnTo>
                  <a:lnTo>
                    <a:pt x="16708" y="99552"/>
                  </a:lnTo>
                  <a:lnTo>
                    <a:pt x="3950" y="145526"/>
                  </a:lnTo>
                  <a:lnTo>
                    <a:pt x="0" y="188018"/>
                  </a:lnTo>
                  <a:lnTo>
                    <a:pt x="352" y="224002"/>
                  </a:lnTo>
                  <a:lnTo>
                    <a:pt x="2510" y="249314"/>
                  </a:lnTo>
                  <a:lnTo>
                    <a:pt x="3975" y="259788"/>
                  </a:lnTo>
                  <a:lnTo>
                    <a:pt x="5105" y="266353"/>
                  </a:lnTo>
                  <a:lnTo>
                    <a:pt x="10820" y="270989"/>
                  </a:lnTo>
                  <a:lnTo>
                    <a:pt x="17272" y="270989"/>
                  </a:lnTo>
                  <a:lnTo>
                    <a:pt x="26924" y="269528"/>
                  </a:lnTo>
                  <a:lnTo>
                    <a:pt x="31864" y="262543"/>
                  </a:lnTo>
                  <a:lnTo>
                    <a:pt x="30607" y="255203"/>
                  </a:lnTo>
                  <a:lnTo>
                    <a:pt x="29375" y="246182"/>
                  </a:lnTo>
                  <a:lnTo>
                    <a:pt x="27391" y="222735"/>
                  </a:lnTo>
                  <a:lnTo>
                    <a:pt x="27021" y="189145"/>
                  </a:lnTo>
                  <a:lnTo>
                    <a:pt x="30632" y="149691"/>
                  </a:lnTo>
                  <a:lnTo>
                    <a:pt x="41406" y="108181"/>
                  </a:lnTo>
                  <a:lnTo>
                    <a:pt x="56818" y="70000"/>
                  </a:lnTo>
                  <a:lnTo>
                    <a:pt x="70703" y="41919"/>
                  </a:lnTo>
                  <a:lnTo>
                    <a:pt x="76898" y="30705"/>
                  </a:lnTo>
                  <a:lnTo>
                    <a:pt x="79172" y="24918"/>
                  </a:lnTo>
                  <a:lnTo>
                    <a:pt x="80180" y="18283"/>
                  </a:lnTo>
                  <a:lnTo>
                    <a:pt x="79290" y="12197"/>
                  </a:lnTo>
                  <a:lnTo>
                    <a:pt x="72536" y="4003"/>
                  </a:lnTo>
                  <a:lnTo>
                    <a:pt x="70745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11" name="object 10">
              <a:extLst>
                <a:ext uri="{FF2B5EF4-FFF2-40B4-BE49-F238E27FC236}">
                  <a16:creationId xmlns:a16="http://schemas.microsoft.com/office/drawing/2014/main" id="{5476805F-54EC-4D41-A287-F2B48F77A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577" y="5284354"/>
              <a:ext cx="76835" cy="271145"/>
            </a:xfrm>
            <a:custGeom>
              <a:avLst/>
              <a:gdLst>
                <a:gd name="T0" fmla="*/ 70751 w 76834"/>
                <a:gd name="T1" fmla="*/ 0 h 271145"/>
                <a:gd name="T2" fmla="*/ 35890 w 76834"/>
                <a:gd name="T3" fmla="*/ 56002 h 271145"/>
                <a:gd name="T4" fmla="*/ 16713 w 76834"/>
                <a:gd name="T5" fmla="*/ 99552 h 271145"/>
                <a:gd name="T6" fmla="*/ 3948 w 76834"/>
                <a:gd name="T7" fmla="*/ 145526 h 271145"/>
                <a:gd name="T8" fmla="*/ 0 w 76834"/>
                <a:gd name="T9" fmla="*/ 188018 h 271145"/>
                <a:gd name="T10" fmla="*/ 357 w 76834"/>
                <a:gd name="T11" fmla="*/ 224002 h 271145"/>
                <a:gd name="T12" fmla="*/ 2519 w 76834"/>
                <a:gd name="T13" fmla="*/ 249314 h 271145"/>
                <a:gd name="T14" fmla="*/ 3986 w 76834"/>
                <a:gd name="T15" fmla="*/ 259788 h 271145"/>
                <a:gd name="T16" fmla="*/ 5116 w 76834"/>
                <a:gd name="T17" fmla="*/ 266353 h 271145"/>
                <a:gd name="T18" fmla="*/ 10831 w 76834"/>
                <a:gd name="T19" fmla="*/ 270989 h 271145"/>
                <a:gd name="T20" fmla="*/ 17283 w 76834"/>
                <a:gd name="T21" fmla="*/ 270989 h 271145"/>
                <a:gd name="T22" fmla="*/ 16089 w 76834"/>
                <a:gd name="T23" fmla="*/ 269325 h 271145"/>
                <a:gd name="T24" fmla="*/ 15174 w 76834"/>
                <a:gd name="T25" fmla="*/ 267382 h 271145"/>
                <a:gd name="T26" fmla="*/ 14793 w 76834"/>
                <a:gd name="T27" fmla="*/ 265185 h 271145"/>
                <a:gd name="T28" fmla="*/ 13328 w 76834"/>
                <a:gd name="T29" fmla="*/ 254713 h 271145"/>
                <a:gd name="T30" fmla="*/ 11169 w 76834"/>
                <a:gd name="T31" fmla="*/ 229406 h 271145"/>
                <a:gd name="T32" fmla="*/ 10813 w 76834"/>
                <a:gd name="T33" fmla="*/ 193426 h 271145"/>
                <a:gd name="T34" fmla="*/ 14755 w 76834"/>
                <a:gd name="T35" fmla="*/ 150936 h 271145"/>
                <a:gd name="T36" fmla="*/ 27521 w 76834"/>
                <a:gd name="T37" fmla="*/ 104955 h 271145"/>
                <a:gd name="T38" fmla="*/ 46697 w 76834"/>
                <a:gd name="T39" fmla="*/ 61401 h 271145"/>
                <a:gd name="T40" fmla="*/ 64467 w 76834"/>
                <a:gd name="T41" fmla="*/ 28410 h 271145"/>
                <a:gd name="T42" fmla="*/ 76541 w 76834"/>
                <a:gd name="T43" fmla="*/ 8518 h 271145"/>
                <a:gd name="T44" fmla="*/ 75880 w 76834"/>
                <a:gd name="T45" fmla="*/ 8061 h 271145"/>
                <a:gd name="T46" fmla="*/ 72545 w 76834"/>
                <a:gd name="T47" fmla="*/ 4003 h 271145"/>
                <a:gd name="T48" fmla="*/ 70751 w 76834"/>
                <a:gd name="T49" fmla="*/ 0 h 27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834" h="271145">
                  <a:moveTo>
                    <a:pt x="70751" y="0"/>
                  </a:moveTo>
                  <a:lnTo>
                    <a:pt x="35890" y="56002"/>
                  </a:lnTo>
                  <a:lnTo>
                    <a:pt x="16713" y="99552"/>
                  </a:lnTo>
                  <a:lnTo>
                    <a:pt x="3948" y="145526"/>
                  </a:lnTo>
                  <a:lnTo>
                    <a:pt x="0" y="188018"/>
                  </a:lnTo>
                  <a:lnTo>
                    <a:pt x="357" y="224002"/>
                  </a:lnTo>
                  <a:lnTo>
                    <a:pt x="2519" y="249314"/>
                  </a:lnTo>
                  <a:lnTo>
                    <a:pt x="3986" y="259788"/>
                  </a:lnTo>
                  <a:lnTo>
                    <a:pt x="5116" y="266353"/>
                  </a:lnTo>
                  <a:lnTo>
                    <a:pt x="10831" y="270989"/>
                  </a:lnTo>
                  <a:lnTo>
                    <a:pt x="17283" y="270989"/>
                  </a:lnTo>
                  <a:lnTo>
                    <a:pt x="16089" y="269325"/>
                  </a:lnTo>
                  <a:lnTo>
                    <a:pt x="15174" y="267382"/>
                  </a:lnTo>
                  <a:lnTo>
                    <a:pt x="14793" y="265185"/>
                  </a:lnTo>
                  <a:lnTo>
                    <a:pt x="13328" y="254713"/>
                  </a:lnTo>
                  <a:lnTo>
                    <a:pt x="11169" y="229406"/>
                  </a:lnTo>
                  <a:lnTo>
                    <a:pt x="10813" y="193426"/>
                  </a:lnTo>
                  <a:lnTo>
                    <a:pt x="14755" y="150936"/>
                  </a:lnTo>
                  <a:lnTo>
                    <a:pt x="27521" y="104955"/>
                  </a:lnTo>
                  <a:lnTo>
                    <a:pt x="46697" y="61401"/>
                  </a:lnTo>
                  <a:lnTo>
                    <a:pt x="64467" y="28410"/>
                  </a:lnTo>
                  <a:lnTo>
                    <a:pt x="76541" y="8518"/>
                  </a:lnTo>
                  <a:lnTo>
                    <a:pt x="75880" y="8061"/>
                  </a:lnTo>
                  <a:lnTo>
                    <a:pt x="72545" y="4003"/>
                  </a:lnTo>
                  <a:lnTo>
                    <a:pt x="70751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12" name="object 11">
              <a:extLst>
                <a:ext uri="{FF2B5EF4-FFF2-40B4-BE49-F238E27FC236}">
                  <a16:creationId xmlns:a16="http://schemas.microsoft.com/office/drawing/2014/main" id="{EB54FB2B-DE25-4460-B94F-402C70229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585" y="5284354"/>
              <a:ext cx="80645" cy="271145"/>
            </a:xfrm>
            <a:custGeom>
              <a:avLst/>
              <a:gdLst>
                <a:gd name="T0" fmla="*/ 17272 w 80644"/>
                <a:gd name="T1" fmla="*/ 270989 h 271145"/>
                <a:gd name="T2" fmla="*/ 10820 w 80644"/>
                <a:gd name="T3" fmla="*/ 270989 h 271145"/>
                <a:gd name="T4" fmla="*/ 5105 w 80644"/>
                <a:gd name="T5" fmla="*/ 266353 h 271145"/>
                <a:gd name="T6" fmla="*/ 3975 w 80644"/>
                <a:gd name="T7" fmla="*/ 259788 h 271145"/>
                <a:gd name="T8" fmla="*/ 2510 w 80644"/>
                <a:gd name="T9" fmla="*/ 249314 h 271145"/>
                <a:gd name="T10" fmla="*/ 352 w 80644"/>
                <a:gd name="T11" fmla="*/ 224002 h 271145"/>
                <a:gd name="T12" fmla="*/ 0 w 80644"/>
                <a:gd name="T13" fmla="*/ 188018 h 271145"/>
                <a:gd name="T14" fmla="*/ 3950 w 80644"/>
                <a:gd name="T15" fmla="*/ 145526 h 271145"/>
                <a:gd name="T16" fmla="*/ 16708 w 80644"/>
                <a:gd name="T17" fmla="*/ 99552 h 271145"/>
                <a:gd name="T18" fmla="*/ 35881 w 80644"/>
                <a:gd name="T19" fmla="*/ 56002 h 271145"/>
                <a:gd name="T20" fmla="*/ 62192 w 80644"/>
                <a:gd name="T21" fmla="*/ 8721 h 271145"/>
                <a:gd name="T22" fmla="*/ 70745 w 80644"/>
                <a:gd name="T23" fmla="*/ 0 h 271145"/>
                <a:gd name="T24" fmla="*/ 72536 w 80644"/>
                <a:gd name="T25" fmla="*/ 4003 h 271145"/>
                <a:gd name="T26" fmla="*/ 75870 w 80644"/>
                <a:gd name="T27" fmla="*/ 8061 h 271145"/>
                <a:gd name="T28" fmla="*/ 79290 w 80644"/>
                <a:gd name="T29" fmla="*/ 12197 h 271145"/>
                <a:gd name="T30" fmla="*/ 80180 w 80644"/>
                <a:gd name="T31" fmla="*/ 18283 h 271145"/>
                <a:gd name="T32" fmla="*/ 79172 w 80644"/>
                <a:gd name="T33" fmla="*/ 24918 h 271145"/>
                <a:gd name="T34" fmla="*/ 76898 w 80644"/>
                <a:gd name="T35" fmla="*/ 30705 h 271145"/>
                <a:gd name="T36" fmla="*/ 70703 w 80644"/>
                <a:gd name="T37" fmla="*/ 41919 h 271145"/>
                <a:gd name="T38" fmla="*/ 56818 w 80644"/>
                <a:gd name="T39" fmla="*/ 70000 h 271145"/>
                <a:gd name="T40" fmla="*/ 41406 w 80644"/>
                <a:gd name="T41" fmla="*/ 108181 h 271145"/>
                <a:gd name="T42" fmla="*/ 30632 w 80644"/>
                <a:gd name="T43" fmla="*/ 149691 h 271145"/>
                <a:gd name="T44" fmla="*/ 27021 w 80644"/>
                <a:gd name="T45" fmla="*/ 189145 h 271145"/>
                <a:gd name="T46" fmla="*/ 27391 w 80644"/>
                <a:gd name="T47" fmla="*/ 222735 h 271145"/>
                <a:gd name="T48" fmla="*/ 29375 w 80644"/>
                <a:gd name="T49" fmla="*/ 246182 h 271145"/>
                <a:gd name="T50" fmla="*/ 30607 w 80644"/>
                <a:gd name="T51" fmla="*/ 255203 h 271145"/>
                <a:gd name="T52" fmla="*/ 31864 w 80644"/>
                <a:gd name="T53" fmla="*/ 262543 h 271145"/>
                <a:gd name="T54" fmla="*/ 26924 w 80644"/>
                <a:gd name="T55" fmla="*/ 269528 h 271145"/>
                <a:gd name="T56" fmla="*/ 19583 w 80644"/>
                <a:gd name="T57" fmla="*/ 270798 h 271145"/>
                <a:gd name="T58" fmla="*/ 18796 w 80644"/>
                <a:gd name="T59" fmla="*/ 270925 h 271145"/>
                <a:gd name="T60" fmla="*/ 18034 w 80644"/>
                <a:gd name="T61" fmla="*/ 270989 h 271145"/>
                <a:gd name="T62" fmla="*/ 17272 w 80644"/>
                <a:gd name="T63" fmla="*/ 270989 h 27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644" h="271145">
                  <a:moveTo>
                    <a:pt x="17272" y="270989"/>
                  </a:moveTo>
                  <a:lnTo>
                    <a:pt x="10820" y="270989"/>
                  </a:lnTo>
                  <a:lnTo>
                    <a:pt x="5105" y="266353"/>
                  </a:lnTo>
                  <a:lnTo>
                    <a:pt x="3975" y="259788"/>
                  </a:lnTo>
                  <a:lnTo>
                    <a:pt x="2510" y="249314"/>
                  </a:lnTo>
                  <a:lnTo>
                    <a:pt x="352" y="224002"/>
                  </a:lnTo>
                  <a:lnTo>
                    <a:pt x="0" y="188018"/>
                  </a:lnTo>
                  <a:lnTo>
                    <a:pt x="3950" y="145526"/>
                  </a:lnTo>
                  <a:lnTo>
                    <a:pt x="16708" y="99552"/>
                  </a:lnTo>
                  <a:lnTo>
                    <a:pt x="35881" y="56002"/>
                  </a:lnTo>
                  <a:lnTo>
                    <a:pt x="62192" y="8721"/>
                  </a:lnTo>
                  <a:lnTo>
                    <a:pt x="70745" y="0"/>
                  </a:lnTo>
                  <a:lnTo>
                    <a:pt x="72536" y="4003"/>
                  </a:lnTo>
                  <a:lnTo>
                    <a:pt x="75870" y="8061"/>
                  </a:lnTo>
                  <a:lnTo>
                    <a:pt x="79290" y="12197"/>
                  </a:lnTo>
                  <a:lnTo>
                    <a:pt x="80180" y="18283"/>
                  </a:lnTo>
                  <a:lnTo>
                    <a:pt x="79172" y="24918"/>
                  </a:lnTo>
                  <a:lnTo>
                    <a:pt x="76898" y="30705"/>
                  </a:lnTo>
                  <a:lnTo>
                    <a:pt x="70703" y="41919"/>
                  </a:lnTo>
                  <a:lnTo>
                    <a:pt x="56818" y="70000"/>
                  </a:lnTo>
                  <a:lnTo>
                    <a:pt x="41406" y="108181"/>
                  </a:lnTo>
                  <a:lnTo>
                    <a:pt x="30632" y="149691"/>
                  </a:lnTo>
                  <a:lnTo>
                    <a:pt x="27021" y="189145"/>
                  </a:lnTo>
                  <a:lnTo>
                    <a:pt x="27391" y="222735"/>
                  </a:lnTo>
                  <a:lnTo>
                    <a:pt x="29375" y="246182"/>
                  </a:lnTo>
                  <a:lnTo>
                    <a:pt x="30607" y="255203"/>
                  </a:lnTo>
                  <a:lnTo>
                    <a:pt x="31864" y="262543"/>
                  </a:lnTo>
                  <a:lnTo>
                    <a:pt x="26924" y="269528"/>
                  </a:lnTo>
                  <a:lnTo>
                    <a:pt x="19583" y="270798"/>
                  </a:lnTo>
                  <a:lnTo>
                    <a:pt x="18796" y="270925"/>
                  </a:lnTo>
                  <a:lnTo>
                    <a:pt x="18034" y="270989"/>
                  </a:lnTo>
                  <a:lnTo>
                    <a:pt x="17272" y="270989"/>
                  </a:lnTo>
                  <a:close/>
                </a:path>
              </a:pathLst>
            </a:custGeom>
            <a:noFill/>
            <a:ln w="810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13" name="object 12">
              <a:extLst>
                <a:ext uri="{FF2B5EF4-FFF2-40B4-BE49-F238E27FC236}">
                  <a16:creationId xmlns:a16="http://schemas.microsoft.com/office/drawing/2014/main" id="{806908A7-288D-4BD2-BAC4-0F233CBAF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670" y="4719878"/>
              <a:ext cx="1194082" cy="107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4" name="object 13">
              <a:extLst>
                <a:ext uri="{FF2B5EF4-FFF2-40B4-BE49-F238E27FC236}">
                  <a16:creationId xmlns:a16="http://schemas.microsoft.com/office/drawing/2014/main" id="{D56B414A-5EAA-484E-923B-AF6AA52B0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566" y="4755430"/>
              <a:ext cx="1164590" cy="213360"/>
            </a:xfrm>
            <a:custGeom>
              <a:avLst/>
              <a:gdLst>
                <a:gd name="T0" fmla="*/ 583946 w 1164589"/>
                <a:gd name="T1" fmla="*/ 0 h 213360"/>
                <a:gd name="T2" fmla="*/ 485285 w 1164589"/>
                <a:gd name="T3" fmla="*/ 1434 h 213360"/>
                <a:gd name="T4" fmla="*/ 398060 w 1164589"/>
                <a:gd name="T5" fmla="*/ 5498 h 213360"/>
                <a:gd name="T6" fmla="*/ 321566 w 1164589"/>
                <a:gd name="T7" fmla="*/ 11833 h 213360"/>
                <a:gd name="T8" fmla="*/ 255102 w 1164589"/>
                <a:gd name="T9" fmla="*/ 20081 h 213360"/>
                <a:gd name="T10" fmla="*/ 197963 w 1164589"/>
                <a:gd name="T11" fmla="*/ 29882 h 213360"/>
                <a:gd name="T12" fmla="*/ 149445 w 1164589"/>
                <a:gd name="T13" fmla="*/ 40879 h 213360"/>
                <a:gd name="T14" fmla="*/ 108846 w 1164589"/>
                <a:gd name="T15" fmla="*/ 52713 h 213360"/>
                <a:gd name="T16" fmla="*/ 48588 w 1164589"/>
                <a:gd name="T17" fmla="*/ 77457 h 213360"/>
                <a:gd name="T18" fmla="*/ 11560 w 1164589"/>
                <a:gd name="T19" fmla="*/ 101247 h 213360"/>
                <a:gd name="T20" fmla="*/ 0 w 1164589"/>
                <a:gd name="T21" fmla="*/ 111887 h 213360"/>
                <a:gd name="T22" fmla="*/ 11730 w 1164589"/>
                <a:gd name="T23" fmla="*/ 120261 h 213360"/>
                <a:gd name="T24" fmla="*/ 49859 w 1164589"/>
                <a:gd name="T25" fmla="*/ 140484 h 213360"/>
                <a:gd name="T26" fmla="*/ 111963 w 1164589"/>
                <a:gd name="T27" fmla="*/ 162779 h 213360"/>
                <a:gd name="T28" fmla="*/ 153663 w 1164589"/>
                <a:gd name="T29" fmla="*/ 173743 h 213360"/>
                <a:gd name="T30" fmla="*/ 203345 w 1164589"/>
                <a:gd name="T31" fmla="*/ 184074 h 213360"/>
                <a:gd name="T32" fmla="*/ 261671 w 1164589"/>
                <a:gd name="T33" fmla="*/ 193388 h 213360"/>
                <a:gd name="T34" fmla="*/ 329305 w 1164589"/>
                <a:gd name="T35" fmla="*/ 201299 h 213360"/>
                <a:gd name="T36" fmla="*/ 406909 w 1164589"/>
                <a:gd name="T37" fmla="*/ 207426 h 213360"/>
                <a:gd name="T38" fmla="*/ 495145 w 1164589"/>
                <a:gd name="T39" fmla="*/ 211384 h 213360"/>
                <a:gd name="T40" fmla="*/ 594677 w 1164589"/>
                <a:gd name="T41" fmla="*/ 212788 h 213360"/>
                <a:gd name="T42" fmla="*/ 680536 w 1164589"/>
                <a:gd name="T43" fmla="*/ 211531 h 213360"/>
                <a:gd name="T44" fmla="*/ 758008 w 1164589"/>
                <a:gd name="T45" fmla="*/ 207955 h 213360"/>
                <a:gd name="T46" fmla="*/ 827515 w 1164589"/>
                <a:gd name="T47" fmla="*/ 202351 h 213360"/>
                <a:gd name="T48" fmla="*/ 889477 w 1164589"/>
                <a:gd name="T49" fmla="*/ 195012 h 213360"/>
                <a:gd name="T50" fmla="*/ 944316 w 1164589"/>
                <a:gd name="T51" fmla="*/ 186230 h 213360"/>
                <a:gd name="T52" fmla="*/ 992452 w 1164589"/>
                <a:gd name="T53" fmla="*/ 176296 h 213360"/>
                <a:gd name="T54" fmla="*/ 1034307 w 1164589"/>
                <a:gd name="T55" fmla="*/ 165504 h 213360"/>
                <a:gd name="T56" fmla="*/ 1100856 w 1164589"/>
                <a:gd name="T57" fmla="*/ 142510 h 213360"/>
                <a:gd name="T58" fmla="*/ 1147332 w 1164589"/>
                <a:gd name="T59" fmla="*/ 119584 h 213360"/>
                <a:gd name="T60" fmla="*/ 1164094 w 1164589"/>
                <a:gd name="T61" fmla="*/ 108877 h 213360"/>
                <a:gd name="T62" fmla="*/ 1154061 w 1164589"/>
                <a:gd name="T63" fmla="*/ 98200 h 213360"/>
                <a:gd name="T64" fmla="*/ 1120129 w 1164589"/>
                <a:gd name="T65" fmla="*/ 74725 h 213360"/>
                <a:gd name="T66" fmla="*/ 1062498 w 1164589"/>
                <a:gd name="T67" fmla="*/ 50641 h 213360"/>
                <a:gd name="T68" fmla="*/ 1022843 w 1164589"/>
                <a:gd name="T69" fmla="*/ 39203 h 213360"/>
                <a:gd name="T70" fmla="*/ 974920 w 1164589"/>
                <a:gd name="T71" fmla="*/ 28611 h 213360"/>
                <a:gd name="T72" fmla="*/ 917948 w 1164589"/>
                <a:gd name="T73" fmla="*/ 19199 h 213360"/>
                <a:gd name="T74" fmla="*/ 851146 w 1164589"/>
                <a:gd name="T75" fmla="*/ 11298 h 213360"/>
                <a:gd name="T76" fmla="*/ 773732 w 1164589"/>
                <a:gd name="T77" fmla="*/ 5243 h 213360"/>
                <a:gd name="T78" fmla="*/ 684926 w 1164589"/>
                <a:gd name="T79" fmla="*/ 1366 h 213360"/>
                <a:gd name="T80" fmla="*/ 583946 w 1164589"/>
                <a:gd name="T81" fmla="*/ 0 h 21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4589" h="213360">
                  <a:moveTo>
                    <a:pt x="583946" y="0"/>
                  </a:moveTo>
                  <a:lnTo>
                    <a:pt x="485285" y="1434"/>
                  </a:lnTo>
                  <a:lnTo>
                    <a:pt x="398060" y="5498"/>
                  </a:lnTo>
                  <a:lnTo>
                    <a:pt x="321566" y="11833"/>
                  </a:lnTo>
                  <a:lnTo>
                    <a:pt x="255102" y="20081"/>
                  </a:lnTo>
                  <a:lnTo>
                    <a:pt x="197963" y="29882"/>
                  </a:lnTo>
                  <a:lnTo>
                    <a:pt x="149445" y="40879"/>
                  </a:lnTo>
                  <a:lnTo>
                    <a:pt x="108846" y="52713"/>
                  </a:lnTo>
                  <a:lnTo>
                    <a:pt x="48588" y="77457"/>
                  </a:lnTo>
                  <a:lnTo>
                    <a:pt x="11560" y="101247"/>
                  </a:lnTo>
                  <a:lnTo>
                    <a:pt x="0" y="111887"/>
                  </a:lnTo>
                  <a:lnTo>
                    <a:pt x="11730" y="120261"/>
                  </a:lnTo>
                  <a:lnTo>
                    <a:pt x="49859" y="140484"/>
                  </a:lnTo>
                  <a:lnTo>
                    <a:pt x="111963" y="162779"/>
                  </a:lnTo>
                  <a:lnTo>
                    <a:pt x="153663" y="173743"/>
                  </a:lnTo>
                  <a:lnTo>
                    <a:pt x="203345" y="184074"/>
                  </a:lnTo>
                  <a:lnTo>
                    <a:pt x="261671" y="193388"/>
                  </a:lnTo>
                  <a:lnTo>
                    <a:pt x="329305" y="201299"/>
                  </a:lnTo>
                  <a:lnTo>
                    <a:pt x="406909" y="207426"/>
                  </a:lnTo>
                  <a:lnTo>
                    <a:pt x="495145" y="211384"/>
                  </a:lnTo>
                  <a:lnTo>
                    <a:pt x="594677" y="212788"/>
                  </a:lnTo>
                  <a:lnTo>
                    <a:pt x="680536" y="211531"/>
                  </a:lnTo>
                  <a:lnTo>
                    <a:pt x="758008" y="207955"/>
                  </a:lnTo>
                  <a:lnTo>
                    <a:pt x="827515" y="202351"/>
                  </a:lnTo>
                  <a:lnTo>
                    <a:pt x="889477" y="195012"/>
                  </a:lnTo>
                  <a:lnTo>
                    <a:pt x="944316" y="186230"/>
                  </a:lnTo>
                  <a:lnTo>
                    <a:pt x="992452" y="176296"/>
                  </a:lnTo>
                  <a:lnTo>
                    <a:pt x="1034307" y="165504"/>
                  </a:lnTo>
                  <a:lnTo>
                    <a:pt x="1100856" y="142510"/>
                  </a:lnTo>
                  <a:lnTo>
                    <a:pt x="1147332" y="119584"/>
                  </a:lnTo>
                  <a:lnTo>
                    <a:pt x="1164094" y="108877"/>
                  </a:lnTo>
                  <a:lnTo>
                    <a:pt x="1154061" y="98200"/>
                  </a:lnTo>
                  <a:lnTo>
                    <a:pt x="1120129" y="74725"/>
                  </a:lnTo>
                  <a:lnTo>
                    <a:pt x="1062498" y="50641"/>
                  </a:lnTo>
                  <a:lnTo>
                    <a:pt x="1022843" y="39203"/>
                  </a:lnTo>
                  <a:lnTo>
                    <a:pt x="974920" y="28611"/>
                  </a:lnTo>
                  <a:lnTo>
                    <a:pt x="917948" y="19199"/>
                  </a:lnTo>
                  <a:lnTo>
                    <a:pt x="851146" y="11298"/>
                  </a:lnTo>
                  <a:lnTo>
                    <a:pt x="773732" y="5243"/>
                  </a:lnTo>
                  <a:lnTo>
                    <a:pt x="684926" y="1366"/>
                  </a:lnTo>
                  <a:lnTo>
                    <a:pt x="583946" y="0"/>
                  </a:ln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15" name="object 14">
              <a:extLst>
                <a:ext uri="{FF2B5EF4-FFF2-40B4-BE49-F238E27FC236}">
                  <a16:creationId xmlns:a16="http://schemas.microsoft.com/office/drawing/2014/main" id="{968AFDD8-747A-46CD-9931-C659E8194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710" y="4719879"/>
              <a:ext cx="1194042" cy="245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16" name="object 15">
              <a:extLst>
                <a:ext uri="{FF2B5EF4-FFF2-40B4-BE49-F238E27FC236}">
                  <a16:creationId xmlns:a16="http://schemas.microsoft.com/office/drawing/2014/main" id="{5757BB8F-FE9D-4C39-9535-6EB300AD4C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8396" y="5006444"/>
              <a:ext cx="107162" cy="10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7" name="object 16">
              <a:extLst>
                <a:ext uri="{FF2B5EF4-FFF2-40B4-BE49-F238E27FC236}">
                  <a16:creationId xmlns:a16="http://schemas.microsoft.com/office/drawing/2014/main" id="{30C6B58E-0A62-44D6-B157-77EF9B49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30" y="5491713"/>
              <a:ext cx="242570" cy="160655"/>
            </a:xfrm>
            <a:custGeom>
              <a:avLst/>
              <a:gdLst>
                <a:gd name="T0" fmla="*/ 54633 w 242569"/>
                <a:gd name="T1" fmla="*/ 3163 h 160654"/>
                <a:gd name="T2" fmla="*/ 34453 w 242569"/>
                <a:gd name="T3" fmla="*/ 0 h 160654"/>
                <a:gd name="T4" fmla="*/ 22639 w 242569"/>
                <a:gd name="T5" fmla="*/ 1048 h 160654"/>
                <a:gd name="T6" fmla="*/ 14610 w 242569"/>
                <a:gd name="T7" fmla="*/ 8203 h 160654"/>
                <a:gd name="T8" fmla="*/ 5789 w 242569"/>
                <a:gd name="T9" fmla="*/ 23356 h 160654"/>
                <a:gd name="T10" fmla="*/ 0 w 242569"/>
                <a:gd name="T11" fmla="*/ 42624 h 160654"/>
                <a:gd name="T12" fmla="*/ 1230 w 242569"/>
                <a:gd name="T13" fmla="*/ 59295 h 160654"/>
                <a:gd name="T14" fmla="*/ 5146 w 242569"/>
                <a:gd name="T15" fmla="*/ 71021 h 160654"/>
                <a:gd name="T16" fmla="*/ 7415 w 242569"/>
                <a:gd name="T17" fmla="*/ 75451 h 160654"/>
                <a:gd name="T18" fmla="*/ 184237 w 242569"/>
                <a:gd name="T19" fmla="*/ 145797 h 160654"/>
                <a:gd name="T20" fmla="*/ 202920 w 242569"/>
                <a:gd name="T21" fmla="*/ 157920 h 160654"/>
                <a:gd name="T22" fmla="*/ 214304 w 242569"/>
                <a:gd name="T23" fmla="*/ 160299 h 160654"/>
                <a:gd name="T24" fmla="*/ 223031 w 242569"/>
                <a:gd name="T25" fmla="*/ 151435 h 160654"/>
                <a:gd name="T26" fmla="*/ 233741 w 242569"/>
                <a:gd name="T27" fmla="*/ 129833 h 160654"/>
                <a:gd name="T28" fmla="*/ 241978 w 242569"/>
                <a:gd name="T29" fmla="*/ 101301 h 160654"/>
                <a:gd name="T30" fmla="*/ 238825 w 242569"/>
                <a:gd name="T31" fmla="*/ 84246 h 160654"/>
                <a:gd name="T32" fmla="*/ 231580 w 242569"/>
                <a:gd name="T33" fmla="*/ 75983 h 160654"/>
                <a:gd name="T34" fmla="*/ 227544 w 242569"/>
                <a:gd name="T35" fmla="*/ 73826 h 160654"/>
                <a:gd name="T36" fmla="*/ 54633 w 242569"/>
                <a:gd name="T37" fmla="*/ 3163 h 160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569" h="160654">
                  <a:moveTo>
                    <a:pt x="54633" y="3163"/>
                  </a:moveTo>
                  <a:lnTo>
                    <a:pt x="34453" y="0"/>
                  </a:lnTo>
                  <a:lnTo>
                    <a:pt x="22639" y="1048"/>
                  </a:lnTo>
                  <a:lnTo>
                    <a:pt x="14610" y="8203"/>
                  </a:lnTo>
                  <a:lnTo>
                    <a:pt x="5789" y="23356"/>
                  </a:lnTo>
                  <a:lnTo>
                    <a:pt x="0" y="42624"/>
                  </a:lnTo>
                  <a:lnTo>
                    <a:pt x="1230" y="59295"/>
                  </a:lnTo>
                  <a:lnTo>
                    <a:pt x="5146" y="71021"/>
                  </a:lnTo>
                  <a:lnTo>
                    <a:pt x="7415" y="75451"/>
                  </a:lnTo>
                  <a:lnTo>
                    <a:pt x="184237" y="145797"/>
                  </a:lnTo>
                  <a:lnTo>
                    <a:pt x="202920" y="157920"/>
                  </a:lnTo>
                  <a:lnTo>
                    <a:pt x="214304" y="160299"/>
                  </a:lnTo>
                  <a:lnTo>
                    <a:pt x="223031" y="151435"/>
                  </a:lnTo>
                  <a:lnTo>
                    <a:pt x="233741" y="129833"/>
                  </a:lnTo>
                  <a:lnTo>
                    <a:pt x="241978" y="101301"/>
                  </a:lnTo>
                  <a:lnTo>
                    <a:pt x="238825" y="84246"/>
                  </a:lnTo>
                  <a:lnTo>
                    <a:pt x="231580" y="75983"/>
                  </a:lnTo>
                  <a:lnTo>
                    <a:pt x="227544" y="73826"/>
                  </a:lnTo>
                  <a:lnTo>
                    <a:pt x="54633" y="3163"/>
                  </a:lnTo>
                  <a:close/>
                </a:path>
              </a:pathLst>
            </a:custGeom>
            <a:noFill/>
            <a:ln w="1620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18" name="object 17">
              <a:extLst>
                <a:ext uri="{FF2B5EF4-FFF2-40B4-BE49-F238E27FC236}">
                  <a16:creationId xmlns:a16="http://schemas.microsoft.com/office/drawing/2014/main" id="{812A2CE2-E88B-478E-A0EB-94F706CEE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77" y="4722296"/>
              <a:ext cx="1190625" cy="243204"/>
            </a:xfrm>
            <a:custGeom>
              <a:avLst/>
              <a:gdLst>
                <a:gd name="T0" fmla="*/ 1190574 w 1190625"/>
                <a:gd name="T1" fmla="*/ 121589 h 243204"/>
                <a:gd name="T2" fmla="*/ 1150504 w 1190625"/>
                <a:gd name="T3" fmla="*/ 77646 h 243204"/>
                <a:gd name="T4" fmla="*/ 1083917 w 1190625"/>
                <a:gd name="T5" fmla="*/ 52126 h 243204"/>
                <a:gd name="T6" fmla="*/ 1040336 w 1190625"/>
                <a:gd name="T7" fmla="*/ 40840 h 243204"/>
                <a:gd name="T8" fmla="*/ 990639 w 1190625"/>
                <a:gd name="T9" fmla="*/ 30689 h 243204"/>
                <a:gd name="T10" fmla="*/ 935386 w 1190625"/>
                <a:gd name="T11" fmla="*/ 21786 h 243204"/>
                <a:gd name="T12" fmla="*/ 875133 w 1190625"/>
                <a:gd name="T13" fmla="*/ 14247 h 243204"/>
                <a:gd name="T14" fmla="*/ 810438 w 1190625"/>
                <a:gd name="T15" fmla="*/ 8185 h 243204"/>
                <a:gd name="T16" fmla="*/ 741861 w 1190625"/>
                <a:gd name="T17" fmla="*/ 3713 h 243204"/>
                <a:gd name="T18" fmla="*/ 669958 w 1190625"/>
                <a:gd name="T19" fmla="*/ 947 h 243204"/>
                <a:gd name="T20" fmla="*/ 595287 w 1190625"/>
                <a:gd name="T21" fmla="*/ 0 h 243204"/>
                <a:gd name="T22" fmla="*/ 520616 w 1190625"/>
                <a:gd name="T23" fmla="*/ 947 h 243204"/>
                <a:gd name="T24" fmla="*/ 448712 w 1190625"/>
                <a:gd name="T25" fmla="*/ 3713 h 243204"/>
                <a:gd name="T26" fmla="*/ 380135 w 1190625"/>
                <a:gd name="T27" fmla="*/ 8185 h 243204"/>
                <a:gd name="T28" fmla="*/ 315440 w 1190625"/>
                <a:gd name="T29" fmla="*/ 14247 h 243204"/>
                <a:gd name="T30" fmla="*/ 255188 w 1190625"/>
                <a:gd name="T31" fmla="*/ 21786 h 243204"/>
                <a:gd name="T32" fmla="*/ 199934 w 1190625"/>
                <a:gd name="T33" fmla="*/ 30689 h 243204"/>
                <a:gd name="T34" fmla="*/ 150237 w 1190625"/>
                <a:gd name="T35" fmla="*/ 40840 h 243204"/>
                <a:gd name="T36" fmla="*/ 106656 w 1190625"/>
                <a:gd name="T37" fmla="*/ 52126 h 243204"/>
                <a:gd name="T38" fmla="*/ 69747 w 1190625"/>
                <a:gd name="T39" fmla="*/ 64433 h 243204"/>
                <a:gd name="T40" fmla="*/ 18180 w 1190625"/>
                <a:gd name="T41" fmla="*/ 91653 h 243204"/>
                <a:gd name="T42" fmla="*/ 0 w 1190625"/>
                <a:gd name="T43" fmla="*/ 121589 h 243204"/>
                <a:gd name="T44" fmla="*/ 4638 w 1190625"/>
                <a:gd name="T45" fmla="*/ 136840 h 243204"/>
                <a:gd name="T46" fmla="*/ 40069 w 1190625"/>
                <a:gd name="T47" fmla="*/ 165530 h 243204"/>
                <a:gd name="T48" fmla="*/ 106656 w 1190625"/>
                <a:gd name="T49" fmla="*/ 191049 h 243204"/>
                <a:gd name="T50" fmla="*/ 150237 w 1190625"/>
                <a:gd name="T51" fmla="*/ 202333 h 243204"/>
                <a:gd name="T52" fmla="*/ 199934 w 1190625"/>
                <a:gd name="T53" fmla="*/ 212483 h 243204"/>
                <a:gd name="T54" fmla="*/ 255188 w 1190625"/>
                <a:gd name="T55" fmla="*/ 221384 h 243204"/>
                <a:gd name="T56" fmla="*/ 315440 w 1190625"/>
                <a:gd name="T57" fmla="*/ 228922 h 243204"/>
                <a:gd name="T58" fmla="*/ 380135 w 1190625"/>
                <a:gd name="T59" fmla="*/ 234983 h 243204"/>
                <a:gd name="T60" fmla="*/ 448712 w 1190625"/>
                <a:gd name="T61" fmla="*/ 239453 h 243204"/>
                <a:gd name="T62" fmla="*/ 520616 w 1190625"/>
                <a:gd name="T63" fmla="*/ 242219 h 243204"/>
                <a:gd name="T64" fmla="*/ 595287 w 1190625"/>
                <a:gd name="T65" fmla="*/ 243166 h 243204"/>
                <a:gd name="T66" fmla="*/ 669958 w 1190625"/>
                <a:gd name="T67" fmla="*/ 242219 h 243204"/>
                <a:gd name="T68" fmla="*/ 741861 w 1190625"/>
                <a:gd name="T69" fmla="*/ 239453 h 243204"/>
                <a:gd name="T70" fmla="*/ 810438 w 1190625"/>
                <a:gd name="T71" fmla="*/ 234983 h 243204"/>
                <a:gd name="T72" fmla="*/ 875133 w 1190625"/>
                <a:gd name="T73" fmla="*/ 228922 h 243204"/>
                <a:gd name="T74" fmla="*/ 935386 w 1190625"/>
                <a:gd name="T75" fmla="*/ 221384 h 243204"/>
                <a:gd name="T76" fmla="*/ 990639 w 1190625"/>
                <a:gd name="T77" fmla="*/ 212483 h 243204"/>
                <a:gd name="T78" fmla="*/ 1040336 w 1190625"/>
                <a:gd name="T79" fmla="*/ 202333 h 243204"/>
                <a:gd name="T80" fmla="*/ 1083917 w 1190625"/>
                <a:gd name="T81" fmla="*/ 191049 h 243204"/>
                <a:gd name="T82" fmla="*/ 1120826 w 1190625"/>
                <a:gd name="T83" fmla="*/ 178743 h 243204"/>
                <a:gd name="T84" fmla="*/ 1172393 w 1190625"/>
                <a:gd name="T85" fmla="*/ 151525 h 243204"/>
                <a:gd name="T86" fmla="*/ 1190574 w 1190625"/>
                <a:gd name="T87" fmla="*/ 121589 h 243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90625" h="243204">
                  <a:moveTo>
                    <a:pt x="1190574" y="121589"/>
                  </a:moveTo>
                  <a:lnTo>
                    <a:pt x="1150504" y="77646"/>
                  </a:lnTo>
                  <a:lnTo>
                    <a:pt x="1083917" y="52126"/>
                  </a:lnTo>
                  <a:lnTo>
                    <a:pt x="1040336" y="40840"/>
                  </a:lnTo>
                  <a:lnTo>
                    <a:pt x="990639" y="30689"/>
                  </a:lnTo>
                  <a:lnTo>
                    <a:pt x="935386" y="21786"/>
                  </a:lnTo>
                  <a:lnTo>
                    <a:pt x="875133" y="14247"/>
                  </a:lnTo>
                  <a:lnTo>
                    <a:pt x="810438" y="8185"/>
                  </a:lnTo>
                  <a:lnTo>
                    <a:pt x="741861" y="3713"/>
                  </a:lnTo>
                  <a:lnTo>
                    <a:pt x="669958" y="947"/>
                  </a:lnTo>
                  <a:lnTo>
                    <a:pt x="595287" y="0"/>
                  </a:lnTo>
                  <a:lnTo>
                    <a:pt x="520616" y="947"/>
                  </a:lnTo>
                  <a:lnTo>
                    <a:pt x="448712" y="3713"/>
                  </a:lnTo>
                  <a:lnTo>
                    <a:pt x="380135" y="8185"/>
                  </a:lnTo>
                  <a:lnTo>
                    <a:pt x="315440" y="14247"/>
                  </a:lnTo>
                  <a:lnTo>
                    <a:pt x="255188" y="21786"/>
                  </a:lnTo>
                  <a:lnTo>
                    <a:pt x="199934" y="30689"/>
                  </a:lnTo>
                  <a:lnTo>
                    <a:pt x="150237" y="40840"/>
                  </a:lnTo>
                  <a:lnTo>
                    <a:pt x="106656" y="52126"/>
                  </a:lnTo>
                  <a:lnTo>
                    <a:pt x="69747" y="64433"/>
                  </a:lnTo>
                  <a:lnTo>
                    <a:pt x="18180" y="91653"/>
                  </a:lnTo>
                  <a:lnTo>
                    <a:pt x="0" y="121589"/>
                  </a:lnTo>
                  <a:lnTo>
                    <a:pt x="4638" y="136840"/>
                  </a:lnTo>
                  <a:lnTo>
                    <a:pt x="40069" y="165530"/>
                  </a:lnTo>
                  <a:lnTo>
                    <a:pt x="106656" y="191049"/>
                  </a:lnTo>
                  <a:lnTo>
                    <a:pt x="150237" y="202333"/>
                  </a:lnTo>
                  <a:lnTo>
                    <a:pt x="199934" y="212483"/>
                  </a:lnTo>
                  <a:lnTo>
                    <a:pt x="255188" y="221384"/>
                  </a:lnTo>
                  <a:lnTo>
                    <a:pt x="315440" y="228922"/>
                  </a:lnTo>
                  <a:lnTo>
                    <a:pt x="380135" y="234983"/>
                  </a:lnTo>
                  <a:lnTo>
                    <a:pt x="448712" y="239453"/>
                  </a:lnTo>
                  <a:lnTo>
                    <a:pt x="520616" y="242219"/>
                  </a:lnTo>
                  <a:lnTo>
                    <a:pt x="595287" y="243166"/>
                  </a:lnTo>
                  <a:lnTo>
                    <a:pt x="669958" y="242219"/>
                  </a:lnTo>
                  <a:lnTo>
                    <a:pt x="741861" y="239453"/>
                  </a:lnTo>
                  <a:lnTo>
                    <a:pt x="810438" y="234983"/>
                  </a:lnTo>
                  <a:lnTo>
                    <a:pt x="875133" y="228922"/>
                  </a:lnTo>
                  <a:lnTo>
                    <a:pt x="935386" y="221384"/>
                  </a:lnTo>
                  <a:lnTo>
                    <a:pt x="990639" y="212483"/>
                  </a:lnTo>
                  <a:lnTo>
                    <a:pt x="1040336" y="202333"/>
                  </a:lnTo>
                  <a:lnTo>
                    <a:pt x="1083917" y="191049"/>
                  </a:lnTo>
                  <a:lnTo>
                    <a:pt x="1120826" y="178743"/>
                  </a:lnTo>
                  <a:lnTo>
                    <a:pt x="1172393" y="151525"/>
                  </a:lnTo>
                  <a:lnTo>
                    <a:pt x="1190574" y="121589"/>
                  </a:lnTo>
                  <a:close/>
                </a:path>
              </a:pathLst>
            </a:custGeom>
            <a:noFill/>
            <a:ln w="1080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19" name="object 18">
              <a:extLst>
                <a:ext uri="{FF2B5EF4-FFF2-40B4-BE49-F238E27FC236}">
                  <a16:creationId xmlns:a16="http://schemas.microsoft.com/office/drawing/2014/main" id="{20E6634D-2A0E-4A04-B9CB-D53325FB7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377" y="4843886"/>
              <a:ext cx="1190625" cy="172085"/>
            </a:xfrm>
            <a:custGeom>
              <a:avLst/>
              <a:gdLst>
                <a:gd name="T0" fmla="*/ 1190574 w 1190625"/>
                <a:gd name="T1" fmla="*/ 3149 h 172085"/>
                <a:gd name="T2" fmla="*/ 1190574 w 1190625"/>
                <a:gd name="T3" fmla="*/ 49987 h 172085"/>
                <a:gd name="T4" fmla="*/ 1185936 w 1190625"/>
                <a:gd name="T5" fmla="*/ 65235 h 172085"/>
                <a:gd name="T6" fmla="*/ 1150504 w 1190625"/>
                <a:gd name="T7" fmla="*/ 93923 h 172085"/>
                <a:gd name="T8" fmla="*/ 1083917 w 1190625"/>
                <a:gd name="T9" fmla="*/ 119441 h 172085"/>
                <a:gd name="T10" fmla="*/ 1040336 w 1190625"/>
                <a:gd name="T11" fmla="*/ 130726 h 172085"/>
                <a:gd name="T12" fmla="*/ 990639 w 1190625"/>
                <a:gd name="T13" fmla="*/ 140876 h 172085"/>
                <a:gd name="T14" fmla="*/ 935386 w 1190625"/>
                <a:gd name="T15" fmla="*/ 149778 h 172085"/>
                <a:gd name="T16" fmla="*/ 875133 w 1190625"/>
                <a:gd name="T17" fmla="*/ 157317 h 172085"/>
                <a:gd name="T18" fmla="*/ 810438 w 1190625"/>
                <a:gd name="T19" fmla="*/ 163379 h 172085"/>
                <a:gd name="T20" fmla="*/ 741861 w 1190625"/>
                <a:gd name="T21" fmla="*/ 167850 h 172085"/>
                <a:gd name="T22" fmla="*/ 669958 w 1190625"/>
                <a:gd name="T23" fmla="*/ 170616 h 172085"/>
                <a:gd name="T24" fmla="*/ 595287 w 1190625"/>
                <a:gd name="T25" fmla="*/ 171564 h 172085"/>
                <a:gd name="T26" fmla="*/ 520616 w 1190625"/>
                <a:gd name="T27" fmla="*/ 170616 h 172085"/>
                <a:gd name="T28" fmla="*/ 448712 w 1190625"/>
                <a:gd name="T29" fmla="*/ 167850 h 172085"/>
                <a:gd name="T30" fmla="*/ 380135 w 1190625"/>
                <a:gd name="T31" fmla="*/ 163379 h 172085"/>
                <a:gd name="T32" fmla="*/ 315440 w 1190625"/>
                <a:gd name="T33" fmla="*/ 157317 h 172085"/>
                <a:gd name="T34" fmla="*/ 255188 w 1190625"/>
                <a:gd name="T35" fmla="*/ 149778 h 172085"/>
                <a:gd name="T36" fmla="*/ 199934 w 1190625"/>
                <a:gd name="T37" fmla="*/ 140876 h 172085"/>
                <a:gd name="T38" fmla="*/ 150237 w 1190625"/>
                <a:gd name="T39" fmla="*/ 130726 h 172085"/>
                <a:gd name="T40" fmla="*/ 106656 w 1190625"/>
                <a:gd name="T41" fmla="*/ 119441 h 172085"/>
                <a:gd name="T42" fmla="*/ 69747 w 1190625"/>
                <a:gd name="T43" fmla="*/ 107135 h 172085"/>
                <a:gd name="T44" fmla="*/ 18180 w 1190625"/>
                <a:gd name="T45" fmla="*/ 79918 h 172085"/>
                <a:gd name="T46" fmla="*/ 0 w 1190625"/>
                <a:gd name="T47" fmla="*/ 49987 h 172085"/>
                <a:gd name="T48" fmla="*/ 0 w 1190625"/>
                <a:gd name="T49" fmla="*/ 0 h 17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0625" h="172085">
                  <a:moveTo>
                    <a:pt x="1190574" y="3149"/>
                  </a:moveTo>
                  <a:lnTo>
                    <a:pt x="1190574" y="49987"/>
                  </a:lnTo>
                  <a:lnTo>
                    <a:pt x="1185936" y="65235"/>
                  </a:lnTo>
                  <a:lnTo>
                    <a:pt x="1150504" y="93923"/>
                  </a:lnTo>
                  <a:lnTo>
                    <a:pt x="1083917" y="119441"/>
                  </a:lnTo>
                  <a:lnTo>
                    <a:pt x="1040336" y="130726"/>
                  </a:lnTo>
                  <a:lnTo>
                    <a:pt x="990639" y="140876"/>
                  </a:lnTo>
                  <a:lnTo>
                    <a:pt x="935386" y="149778"/>
                  </a:lnTo>
                  <a:lnTo>
                    <a:pt x="875133" y="157317"/>
                  </a:lnTo>
                  <a:lnTo>
                    <a:pt x="810438" y="163379"/>
                  </a:lnTo>
                  <a:lnTo>
                    <a:pt x="741861" y="167850"/>
                  </a:lnTo>
                  <a:lnTo>
                    <a:pt x="669958" y="170616"/>
                  </a:lnTo>
                  <a:lnTo>
                    <a:pt x="595287" y="171564"/>
                  </a:lnTo>
                  <a:lnTo>
                    <a:pt x="520616" y="170616"/>
                  </a:lnTo>
                  <a:lnTo>
                    <a:pt x="448712" y="167850"/>
                  </a:lnTo>
                  <a:lnTo>
                    <a:pt x="380135" y="163379"/>
                  </a:lnTo>
                  <a:lnTo>
                    <a:pt x="315440" y="157317"/>
                  </a:lnTo>
                  <a:lnTo>
                    <a:pt x="255188" y="149778"/>
                  </a:lnTo>
                  <a:lnTo>
                    <a:pt x="199934" y="140876"/>
                  </a:lnTo>
                  <a:lnTo>
                    <a:pt x="150237" y="130726"/>
                  </a:lnTo>
                  <a:lnTo>
                    <a:pt x="106656" y="119441"/>
                  </a:lnTo>
                  <a:lnTo>
                    <a:pt x="69747" y="107135"/>
                  </a:lnTo>
                  <a:lnTo>
                    <a:pt x="18180" y="79918"/>
                  </a:lnTo>
                  <a:lnTo>
                    <a:pt x="0" y="49987"/>
                  </a:lnTo>
                  <a:lnTo>
                    <a:pt x="0" y="0"/>
                  </a:lnTo>
                </a:path>
              </a:pathLst>
            </a:custGeom>
            <a:noFill/>
            <a:ln w="1080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20" name="object 19">
              <a:extLst>
                <a:ext uri="{FF2B5EF4-FFF2-40B4-BE49-F238E27FC236}">
                  <a16:creationId xmlns:a16="http://schemas.microsoft.com/office/drawing/2014/main" id="{8EACE37C-C01D-4722-8675-4EAD55917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485" y="4922684"/>
              <a:ext cx="1144270" cy="873760"/>
            </a:xfrm>
            <a:custGeom>
              <a:avLst/>
              <a:gdLst>
                <a:gd name="T0" fmla="*/ 0 w 1144270"/>
                <a:gd name="T1" fmla="*/ 0 h 873760"/>
                <a:gd name="T2" fmla="*/ 32116 w 1144270"/>
                <a:gd name="T3" fmla="*/ 207547 h 873760"/>
                <a:gd name="T4" fmla="*/ 54230 w 1144270"/>
                <a:gd name="T5" fmla="*/ 593523 h 873760"/>
                <a:gd name="T6" fmla="*/ 69864 w 1144270"/>
                <a:gd name="T7" fmla="*/ 873696 h 873760"/>
                <a:gd name="T8" fmla="*/ 1096240 w 1144270"/>
                <a:gd name="T9" fmla="*/ 873696 h 873760"/>
                <a:gd name="T10" fmla="*/ 1113336 w 1144270"/>
                <a:gd name="T11" fmla="*/ 510718 h 873760"/>
                <a:gd name="T12" fmla="*/ 1129511 w 1144270"/>
                <a:gd name="T13" fmla="*/ 169357 h 873760"/>
                <a:gd name="T14" fmla="*/ 1135815 w 1144270"/>
                <a:gd name="T15" fmla="*/ 41514 h 873760"/>
                <a:gd name="T16" fmla="*/ 1138796 w 1144270"/>
                <a:gd name="T17" fmla="*/ 10807 h 873760"/>
                <a:gd name="T18" fmla="*/ 1144193 w 1144270"/>
                <a:gd name="T19" fmla="*/ 10807 h 873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4270" h="873760">
                  <a:moveTo>
                    <a:pt x="0" y="0"/>
                  </a:moveTo>
                  <a:lnTo>
                    <a:pt x="32116" y="207547"/>
                  </a:lnTo>
                  <a:lnTo>
                    <a:pt x="54230" y="593523"/>
                  </a:lnTo>
                  <a:lnTo>
                    <a:pt x="69864" y="873696"/>
                  </a:lnTo>
                </a:path>
                <a:path w="1144270" h="873760">
                  <a:moveTo>
                    <a:pt x="1096240" y="873696"/>
                  </a:moveTo>
                  <a:lnTo>
                    <a:pt x="1113336" y="510718"/>
                  </a:lnTo>
                  <a:lnTo>
                    <a:pt x="1129511" y="169357"/>
                  </a:lnTo>
                  <a:lnTo>
                    <a:pt x="1135815" y="41514"/>
                  </a:lnTo>
                  <a:lnTo>
                    <a:pt x="1138796" y="10807"/>
                  </a:lnTo>
                  <a:lnTo>
                    <a:pt x="1144193" y="10807"/>
                  </a:lnTo>
                </a:path>
              </a:pathLst>
            </a:custGeom>
            <a:noFill/>
            <a:ln w="1080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21" name="object 20">
              <a:extLst>
                <a:ext uri="{FF2B5EF4-FFF2-40B4-BE49-F238E27FC236}">
                  <a16:creationId xmlns:a16="http://schemas.microsoft.com/office/drawing/2014/main" id="{BA5C0EC6-D3BB-44A5-9CAA-D04BD37691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647" y="5493783"/>
              <a:ext cx="243456" cy="158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2" name="object 21">
              <a:extLst>
                <a:ext uri="{FF2B5EF4-FFF2-40B4-BE49-F238E27FC236}">
                  <a16:creationId xmlns:a16="http://schemas.microsoft.com/office/drawing/2014/main" id="{B92B69FC-3BDA-441D-B6F2-452948BA7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563" y="5058136"/>
              <a:ext cx="735330" cy="567055"/>
            </a:xfrm>
            <a:custGeom>
              <a:avLst/>
              <a:gdLst>
                <a:gd name="T0" fmla="*/ 718794 w 735330"/>
                <a:gd name="T1" fmla="*/ 0 h 567054"/>
                <a:gd name="T2" fmla="*/ 710768 w 735330"/>
                <a:gd name="T3" fmla="*/ 2959 h 567054"/>
                <a:gd name="T4" fmla="*/ 707644 w 735330"/>
                <a:gd name="T5" fmla="*/ 9740 h 567054"/>
                <a:gd name="T6" fmla="*/ 696754 w 735330"/>
                <a:gd name="T7" fmla="*/ 29601 h 567054"/>
                <a:gd name="T8" fmla="*/ 652722 w 735330"/>
                <a:gd name="T9" fmla="*/ 95746 h 567054"/>
                <a:gd name="T10" fmla="*/ 621544 w 735330"/>
                <a:gd name="T11" fmla="*/ 138178 h 567054"/>
                <a:gd name="T12" fmla="*/ 585568 w 735330"/>
                <a:gd name="T13" fmla="*/ 184281 h 567054"/>
                <a:gd name="T14" fmla="*/ 545775 w 735330"/>
                <a:gd name="T15" fmla="*/ 232129 h 567054"/>
                <a:gd name="T16" fmla="*/ 503146 w 735330"/>
                <a:gd name="T17" fmla="*/ 279795 h 567054"/>
                <a:gd name="T18" fmla="*/ 458665 w 735330"/>
                <a:gd name="T19" fmla="*/ 325352 h 567054"/>
                <a:gd name="T20" fmla="*/ 413313 w 735330"/>
                <a:gd name="T21" fmla="*/ 366875 h 567054"/>
                <a:gd name="T22" fmla="*/ 368071 w 735330"/>
                <a:gd name="T23" fmla="*/ 402437 h 567054"/>
                <a:gd name="T24" fmla="*/ 284715 w 735330"/>
                <a:gd name="T25" fmla="*/ 456919 h 567054"/>
                <a:gd name="T26" fmla="*/ 213465 w 735330"/>
                <a:gd name="T27" fmla="*/ 494794 h 567054"/>
                <a:gd name="T28" fmla="*/ 153988 w 735330"/>
                <a:gd name="T29" fmla="*/ 518927 h 567054"/>
                <a:gd name="T30" fmla="*/ 105949 w 735330"/>
                <a:gd name="T31" fmla="*/ 532185 h 567054"/>
                <a:gd name="T32" fmla="*/ 42848 w 735330"/>
                <a:gd name="T33" fmla="*/ 537541 h 567054"/>
                <a:gd name="T34" fmla="*/ 27118 w 735330"/>
                <a:gd name="T35" fmla="*/ 535372 h 567054"/>
                <a:gd name="T36" fmla="*/ 21488 w 735330"/>
                <a:gd name="T37" fmla="*/ 533793 h 567054"/>
                <a:gd name="T38" fmla="*/ 14884 w 735330"/>
                <a:gd name="T39" fmla="*/ 530491 h 567054"/>
                <a:gd name="T40" fmla="*/ 6832 w 735330"/>
                <a:gd name="T41" fmla="*/ 533095 h 567054"/>
                <a:gd name="T42" fmla="*/ 0 w 735330"/>
                <a:gd name="T43" fmla="*/ 546303 h 567054"/>
                <a:gd name="T44" fmla="*/ 2603 w 735330"/>
                <a:gd name="T45" fmla="*/ 554456 h 567054"/>
                <a:gd name="T46" fmla="*/ 9232 w 735330"/>
                <a:gd name="T47" fmla="*/ 557872 h 567054"/>
                <a:gd name="T48" fmla="*/ 13431 w 735330"/>
                <a:gd name="T49" fmla="*/ 559685 h 567054"/>
                <a:gd name="T50" fmla="*/ 23552 w 735330"/>
                <a:gd name="T51" fmla="*/ 562781 h 567054"/>
                <a:gd name="T52" fmla="*/ 39826 w 735330"/>
                <a:gd name="T53" fmla="*/ 565706 h 567054"/>
                <a:gd name="T54" fmla="*/ 62484 w 735330"/>
                <a:gd name="T55" fmla="*/ 567004 h 567054"/>
                <a:gd name="T56" fmla="*/ 89682 w 735330"/>
                <a:gd name="T57" fmla="*/ 565415 h 567054"/>
                <a:gd name="T58" fmla="*/ 159968 w 735330"/>
                <a:gd name="T59" fmla="*/ 548746 h 567054"/>
                <a:gd name="T60" fmla="*/ 204456 w 735330"/>
                <a:gd name="T61" fmla="*/ 531025 h 567054"/>
                <a:gd name="T62" fmla="*/ 256108 w 735330"/>
                <a:gd name="T63" fmla="*/ 505286 h 567054"/>
                <a:gd name="T64" fmla="*/ 315624 w 735330"/>
                <a:gd name="T65" fmla="*/ 470208 h 567054"/>
                <a:gd name="T66" fmla="*/ 383705 w 735330"/>
                <a:gd name="T67" fmla="*/ 424472 h 567054"/>
                <a:gd name="T68" fmla="*/ 427619 w 735330"/>
                <a:gd name="T69" fmla="*/ 390353 h 567054"/>
                <a:gd name="T70" fmla="*/ 471154 w 735330"/>
                <a:gd name="T71" fmla="*/ 351241 h 567054"/>
                <a:gd name="T72" fmla="*/ 513621 w 735330"/>
                <a:gd name="T73" fmla="*/ 308630 h 567054"/>
                <a:gd name="T74" fmla="*/ 554331 w 735330"/>
                <a:gd name="T75" fmla="*/ 264014 h 567054"/>
                <a:gd name="T76" fmla="*/ 592593 w 735330"/>
                <a:gd name="T77" fmla="*/ 218887 h 567054"/>
                <a:gd name="T78" fmla="*/ 627720 w 735330"/>
                <a:gd name="T79" fmla="*/ 174743 h 567054"/>
                <a:gd name="T80" fmla="*/ 659020 w 735330"/>
                <a:gd name="T81" fmla="*/ 133076 h 567054"/>
                <a:gd name="T82" fmla="*/ 685806 w 735330"/>
                <a:gd name="T83" fmla="*/ 95379 h 567054"/>
                <a:gd name="T84" fmla="*/ 707388 w 735330"/>
                <a:gd name="T85" fmla="*/ 63148 h 567054"/>
                <a:gd name="T86" fmla="*/ 732180 w 735330"/>
                <a:gd name="T87" fmla="*/ 21056 h 567054"/>
                <a:gd name="T88" fmla="*/ 735304 w 735330"/>
                <a:gd name="T89" fmla="*/ 14287 h 567054"/>
                <a:gd name="T90" fmla="*/ 732345 w 735330"/>
                <a:gd name="T91" fmla="*/ 6261 h 567054"/>
                <a:gd name="T92" fmla="*/ 718794 w 735330"/>
                <a:gd name="T93" fmla="*/ 0 h 567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5330" h="567054">
                  <a:moveTo>
                    <a:pt x="718794" y="0"/>
                  </a:moveTo>
                  <a:lnTo>
                    <a:pt x="710768" y="2959"/>
                  </a:lnTo>
                  <a:lnTo>
                    <a:pt x="707644" y="9740"/>
                  </a:lnTo>
                  <a:lnTo>
                    <a:pt x="696754" y="29601"/>
                  </a:lnTo>
                  <a:lnTo>
                    <a:pt x="652722" y="95746"/>
                  </a:lnTo>
                  <a:lnTo>
                    <a:pt x="621544" y="138178"/>
                  </a:lnTo>
                  <a:lnTo>
                    <a:pt x="585568" y="184281"/>
                  </a:lnTo>
                  <a:lnTo>
                    <a:pt x="545775" y="232129"/>
                  </a:lnTo>
                  <a:lnTo>
                    <a:pt x="503146" y="279795"/>
                  </a:lnTo>
                  <a:lnTo>
                    <a:pt x="458665" y="325352"/>
                  </a:lnTo>
                  <a:lnTo>
                    <a:pt x="413313" y="366875"/>
                  </a:lnTo>
                  <a:lnTo>
                    <a:pt x="368071" y="402437"/>
                  </a:lnTo>
                  <a:lnTo>
                    <a:pt x="284715" y="456919"/>
                  </a:lnTo>
                  <a:lnTo>
                    <a:pt x="213465" y="494794"/>
                  </a:lnTo>
                  <a:lnTo>
                    <a:pt x="153988" y="518927"/>
                  </a:lnTo>
                  <a:lnTo>
                    <a:pt x="105949" y="532185"/>
                  </a:lnTo>
                  <a:lnTo>
                    <a:pt x="42848" y="537541"/>
                  </a:lnTo>
                  <a:lnTo>
                    <a:pt x="27118" y="535372"/>
                  </a:lnTo>
                  <a:lnTo>
                    <a:pt x="21488" y="533793"/>
                  </a:lnTo>
                  <a:lnTo>
                    <a:pt x="14884" y="530491"/>
                  </a:lnTo>
                  <a:lnTo>
                    <a:pt x="6832" y="533095"/>
                  </a:lnTo>
                  <a:lnTo>
                    <a:pt x="0" y="546303"/>
                  </a:lnTo>
                  <a:lnTo>
                    <a:pt x="2603" y="554456"/>
                  </a:lnTo>
                  <a:lnTo>
                    <a:pt x="9232" y="557872"/>
                  </a:lnTo>
                  <a:lnTo>
                    <a:pt x="13431" y="559685"/>
                  </a:lnTo>
                  <a:lnTo>
                    <a:pt x="23552" y="562781"/>
                  </a:lnTo>
                  <a:lnTo>
                    <a:pt x="39826" y="565706"/>
                  </a:lnTo>
                  <a:lnTo>
                    <a:pt x="62484" y="567004"/>
                  </a:lnTo>
                  <a:lnTo>
                    <a:pt x="89682" y="565415"/>
                  </a:lnTo>
                  <a:lnTo>
                    <a:pt x="159968" y="548746"/>
                  </a:lnTo>
                  <a:lnTo>
                    <a:pt x="204456" y="531025"/>
                  </a:lnTo>
                  <a:lnTo>
                    <a:pt x="256108" y="505286"/>
                  </a:lnTo>
                  <a:lnTo>
                    <a:pt x="315624" y="470208"/>
                  </a:lnTo>
                  <a:lnTo>
                    <a:pt x="383705" y="424472"/>
                  </a:lnTo>
                  <a:lnTo>
                    <a:pt x="427619" y="390353"/>
                  </a:lnTo>
                  <a:lnTo>
                    <a:pt x="471154" y="351241"/>
                  </a:lnTo>
                  <a:lnTo>
                    <a:pt x="513621" y="308630"/>
                  </a:lnTo>
                  <a:lnTo>
                    <a:pt x="554331" y="264014"/>
                  </a:lnTo>
                  <a:lnTo>
                    <a:pt x="592593" y="218887"/>
                  </a:lnTo>
                  <a:lnTo>
                    <a:pt x="627720" y="174743"/>
                  </a:lnTo>
                  <a:lnTo>
                    <a:pt x="659020" y="133076"/>
                  </a:lnTo>
                  <a:lnTo>
                    <a:pt x="685806" y="95379"/>
                  </a:lnTo>
                  <a:lnTo>
                    <a:pt x="707388" y="63148"/>
                  </a:lnTo>
                  <a:lnTo>
                    <a:pt x="732180" y="21056"/>
                  </a:lnTo>
                  <a:lnTo>
                    <a:pt x="735304" y="14287"/>
                  </a:lnTo>
                  <a:lnTo>
                    <a:pt x="732345" y="6261"/>
                  </a:lnTo>
                  <a:lnTo>
                    <a:pt x="718794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23" name="object 22">
              <a:extLst>
                <a:ext uri="{FF2B5EF4-FFF2-40B4-BE49-F238E27FC236}">
                  <a16:creationId xmlns:a16="http://schemas.microsoft.com/office/drawing/2014/main" id="{2E0F7F09-23E7-4C8E-81F1-50B823BB1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563" y="5058141"/>
              <a:ext cx="731520" cy="560070"/>
            </a:xfrm>
            <a:custGeom>
              <a:avLst/>
              <a:gdLst>
                <a:gd name="T0" fmla="*/ 718794 w 731519"/>
                <a:gd name="T1" fmla="*/ 0 h 560070"/>
                <a:gd name="T2" fmla="*/ 710768 w 731519"/>
                <a:gd name="T3" fmla="*/ 2959 h 560070"/>
                <a:gd name="T4" fmla="*/ 707644 w 731519"/>
                <a:gd name="T5" fmla="*/ 9728 h 560070"/>
                <a:gd name="T6" fmla="*/ 696754 w 731519"/>
                <a:gd name="T7" fmla="*/ 29591 h 560070"/>
                <a:gd name="T8" fmla="*/ 652722 w 731519"/>
                <a:gd name="T9" fmla="*/ 95739 h 560070"/>
                <a:gd name="T10" fmla="*/ 621544 w 731519"/>
                <a:gd name="T11" fmla="*/ 138172 h 560070"/>
                <a:gd name="T12" fmla="*/ 585568 w 731519"/>
                <a:gd name="T13" fmla="*/ 184275 h 560070"/>
                <a:gd name="T14" fmla="*/ 545775 w 731519"/>
                <a:gd name="T15" fmla="*/ 232123 h 560070"/>
                <a:gd name="T16" fmla="*/ 503146 w 731519"/>
                <a:gd name="T17" fmla="*/ 279789 h 560070"/>
                <a:gd name="T18" fmla="*/ 458665 w 731519"/>
                <a:gd name="T19" fmla="*/ 325347 h 560070"/>
                <a:gd name="T20" fmla="*/ 413313 w 731519"/>
                <a:gd name="T21" fmla="*/ 366872 h 560070"/>
                <a:gd name="T22" fmla="*/ 368071 w 731519"/>
                <a:gd name="T23" fmla="*/ 402437 h 560070"/>
                <a:gd name="T24" fmla="*/ 284715 w 731519"/>
                <a:gd name="T25" fmla="*/ 456915 h 560070"/>
                <a:gd name="T26" fmla="*/ 213465 w 731519"/>
                <a:gd name="T27" fmla="*/ 494787 h 560070"/>
                <a:gd name="T28" fmla="*/ 153988 w 731519"/>
                <a:gd name="T29" fmla="*/ 518918 h 560070"/>
                <a:gd name="T30" fmla="*/ 105949 w 731519"/>
                <a:gd name="T31" fmla="*/ 532176 h 560070"/>
                <a:gd name="T32" fmla="*/ 42848 w 731519"/>
                <a:gd name="T33" fmla="*/ 537534 h 560070"/>
                <a:gd name="T34" fmla="*/ 27118 w 731519"/>
                <a:gd name="T35" fmla="*/ 535368 h 560070"/>
                <a:gd name="T36" fmla="*/ 21488 w 731519"/>
                <a:gd name="T37" fmla="*/ 533793 h 560070"/>
                <a:gd name="T38" fmla="*/ 14884 w 731519"/>
                <a:gd name="T39" fmla="*/ 530491 h 560070"/>
                <a:gd name="T40" fmla="*/ 6832 w 731519"/>
                <a:gd name="T41" fmla="*/ 533082 h 560070"/>
                <a:gd name="T42" fmla="*/ 0 w 731519"/>
                <a:gd name="T43" fmla="*/ 546303 h 560070"/>
                <a:gd name="T44" fmla="*/ 2603 w 731519"/>
                <a:gd name="T45" fmla="*/ 554443 h 560070"/>
                <a:gd name="T46" fmla="*/ 11468 w 731519"/>
                <a:gd name="T47" fmla="*/ 558977 h 560070"/>
                <a:gd name="T48" fmla="*/ 14414 w 731519"/>
                <a:gd name="T49" fmla="*/ 560044 h 560070"/>
                <a:gd name="T50" fmla="*/ 11544 w 731519"/>
                <a:gd name="T51" fmla="*/ 556044 h 560070"/>
                <a:gd name="T52" fmla="*/ 10921 w 731519"/>
                <a:gd name="T53" fmla="*/ 550646 h 560070"/>
                <a:gd name="T54" fmla="*/ 13334 w 731519"/>
                <a:gd name="T55" fmla="*/ 545973 h 560070"/>
                <a:gd name="T56" fmla="*/ 16738 w 731519"/>
                <a:gd name="T57" fmla="*/ 539394 h 560070"/>
                <a:gd name="T58" fmla="*/ 24790 w 731519"/>
                <a:gd name="T59" fmla="*/ 542188 h 560070"/>
                <a:gd name="T60" fmla="*/ 31394 w 731519"/>
                <a:gd name="T61" fmla="*/ 545503 h 560070"/>
                <a:gd name="T62" fmla="*/ 37024 w 731519"/>
                <a:gd name="T63" fmla="*/ 546961 h 560070"/>
                <a:gd name="T64" fmla="*/ 52754 w 731519"/>
                <a:gd name="T65" fmla="*/ 548821 h 560070"/>
                <a:gd name="T66" fmla="*/ 78920 w 731519"/>
                <a:gd name="T67" fmla="*/ 548279 h 560070"/>
                <a:gd name="T68" fmla="*/ 115855 w 731519"/>
                <a:gd name="T69" fmla="*/ 542532 h 560070"/>
                <a:gd name="T70" fmla="*/ 163894 w 731519"/>
                <a:gd name="T71" fmla="*/ 528778 h 560070"/>
                <a:gd name="T72" fmla="*/ 223371 w 731519"/>
                <a:gd name="T73" fmla="*/ 504214 h 560070"/>
                <a:gd name="T74" fmla="*/ 294621 w 731519"/>
                <a:gd name="T75" fmla="*/ 466036 h 560070"/>
                <a:gd name="T76" fmla="*/ 377977 w 731519"/>
                <a:gd name="T77" fmla="*/ 411441 h 560070"/>
                <a:gd name="T78" fmla="*/ 423219 w 731519"/>
                <a:gd name="T79" fmla="*/ 375804 h 560070"/>
                <a:gd name="T80" fmla="*/ 468571 w 731519"/>
                <a:gd name="T81" fmla="*/ 334075 h 560070"/>
                <a:gd name="T82" fmla="*/ 513052 w 731519"/>
                <a:gd name="T83" fmla="*/ 288214 h 560070"/>
                <a:gd name="T84" fmla="*/ 555681 w 731519"/>
                <a:gd name="T85" fmla="*/ 240180 h 560070"/>
                <a:gd name="T86" fmla="*/ 595474 w 731519"/>
                <a:gd name="T87" fmla="*/ 191931 h 560070"/>
                <a:gd name="T88" fmla="*/ 631450 w 731519"/>
                <a:gd name="T89" fmla="*/ 145427 h 560070"/>
                <a:gd name="T90" fmla="*/ 662628 w 731519"/>
                <a:gd name="T91" fmla="*/ 102625 h 560070"/>
                <a:gd name="T92" fmla="*/ 688025 w 731519"/>
                <a:gd name="T93" fmla="*/ 65486 h 560070"/>
                <a:gd name="T94" fmla="*/ 717550 w 731519"/>
                <a:gd name="T95" fmla="*/ 16027 h 560070"/>
                <a:gd name="T96" fmla="*/ 720064 w 731519"/>
                <a:gd name="T97" fmla="*/ 10579 h 560070"/>
                <a:gd name="T98" fmla="*/ 725766 w 731519"/>
                <a:gd name="T99" fmla="*/ 7658 h 560070"/>
                <a:gd name="T100" fmla="*/ 731431 w 731519"/>
                <a:gd name="T101" fmla="*/ 8343 h 560070"/>
                <a:gd name="T102" fmla="*/ 730084 w 731519"/>
                <a:gd name="T103" fmla="*/ 6134 h 560070"/>
                <a:gd name="T104" fmla="*/ 728091 w 731519"/>
                <a:gd name="T105" fmla="*/ 4292 h 560070"/>
                <a:gd name="T106" fmla="*/ 718794 w 731519"/>
                <a:gd name="T107" fmla="*/ 0 h 560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1519" h="560070">
                  <a:moveTo>
                    <a:pt x="718794" y="0"/>
                  </a:moveTo>
                  <a:lnTo>
                    <a:pt x="710768" y="2959"/>
                  </a:lnTo>
                  <a:lnTo>
                    <a:pt x="707644" y="9728"/>
                  </a:lnTo>
                  <a:lnTo>
                    <a:pt x="696754" y="29591"/>
                  </a:lnTo>
                  <a:lnTo>
                    <a:pt x="652722" y="95739"/>
                  </a:lnTo>
                  <a:lnTo>
                    <a:pt x="621544" y="138172"/>
                  </a:lnTo>
                  <a:lnTo>
                    <a:pt x="585568" y="184275"/>
                  </a:lnTo>
                  <a:lnTo>
                    <a:pt x="545775" y="232123"/>
                  </a:lnTo>
                  <a:lnTo>
                    <a:pt x="503146" y="279789"/>
                  </a:lnTo>
                  <a:lnTo>
                    <a:pt x="458665" y="325347"/>
                  </a:lnTo>
                  <a:lnTo>
                    <a:pt x="413313" y="366872"/>
                  </a:lnTo>
                  <a:lnTo>
                    <a:pt x="368071" y="402437"/>
                  </a:lnTo>
                  <a:lnTo>
                    <a:pt x="284715" y="456915"/>
                  </a:lnTo>
                  <a:lnTo>
                    <a:pt x="213465" y="494787"/>
                  </a:lnTo>
                  <a:lnTo>
                    <a:pt x="153988" y="518918"/>
                  </a:lnTo>
                  <a:lnTo>
                    <a:pt x="105949" y="532176"/>
                  </a:lnTo>
                  <a:lnTo>
                    <a:pt x="42848" y="537534"/>
                  </a:lnTo>
                  <a:lnTo>
                    <a:pt x="27118" y="535368"/>
                  </a:lnTo>
                  <a:lnTo>
                    <a:pt x="21488" y="533793"/>
                  </a:lnTo>
                  <a:lnTo>
                    <a:pt x="14884" y="530491"/>
                  </a:lnTo>
                  <a:lnTo>
                    <a:pt x="6832" y="533082"/>
                  </a:lnTo>
                  <a:lnTo>
                    <a:pt x="0" y="546303"/>
                  </a:lnTo>
                  <a:lnTo>
                    <a:pt x="2603" y="554443"/>
                  </a:lnTo>
                  <a:lnTo>
                    <a:pt x="11468" y="558977"/>
                  </a:lnTo>
                  <a:lnTo>
                    <a:pt x="14414" y="560044"/>
                  </a:lnTo>
                  <a:lnTo>
                    <a:pt x="11544" y="556044"/>
                  </a:lnTo>
                  <a:lnTo>
                    <a:pt x="10921" y="550646"/>
                  </a:lnTo>
                  <a:lnTo>
                    <a:pt x="13334" y="545973"/>
                  </a:lnTo>
                  <a:lnTo>
                    <a:pt x="16738" y="539394"/>
                  </a:lnTo>
                  <a:lnTo>
                    <a:pt x="24790" y="542188"/>
                  </a:lnTo>
                  <a:lnTo>
                    <a:pt x="31394" y="545503"/>
                  </a:lnTo>
                  <a:lnTo>
                    <a:pt x="37024" y="546961"/>
                  </a:lnTo>
                  <a:lnTo>
                    <a:pt x="52754" y="548821"/>
                  </a:lnTo>
                  <a:lnTo>
                    <a:pt x="78920" y="548279"/>
                  </a:lnTo>
                  <a:lnTo>
                    <a:pt x="115855" y="542532"/>
                  </a:lnTo>
                  <a:lnTo>
                    <a:pt x="163894" y="528778"/>
                  </a:lnTo>
                  <a:lnTo>
                    <a:pt x="223371" y="504214"/>
                  </a:lnTo>
                  <a:lnTo>
                    <a:pt x="294621" y="466036"/>
                  </a:lnTo>
                  <a:lnTo>
                    <a:pt x="377977" y="411441"/>
                  </a:lnTo>
                  <a:lnTo>
                    <a:pt x="423219" y="375804"/>
                  </a:lnTo>
                  <a:lnTo>
                    <a:pt x="468571" y="334075"/>
                  </a:lnTo>
                  <a:lnTo>
                    <a:pt x="513052" y="288214"/>
                  </a:lnTo>
                  <a:lnTo>
                    <a:pt x="555681" y="240180"/>
                  </a:lnTo>
                  <a:lnTo>
                    <a:pt x="595474" y="191931"/>
                  </a:lnTo>
                  <a:lnTo>
                    <a:pt x="631450" y="145427"/>
                  </a:lnTo>
                  <a:lnTo>
                    <a:pt x="662628" y="102625"/>
                  </a:lnTo>
                  <a:lnTo>
                    <a:pt x="688025" y="65486"/>
                  </a:lnTo>
                  <a:lnTo>
                    <a:pt x="717550" y="16027"/>
                  </a:lnTo>
                  <a:lnTo>
                    <a:pt x="720064" y="10579"/>
                  </a:lnTo>
                  <a:lnTo>
                    <a:pt x="725766" y="7658"/>
                  </a:lnTo>
                  <a:lnTo>
                    <a:pt x="731431" y="8343"/>
                  </a:lnTo>
                  <a:lnTo>
                    <a:pt x="730084" y="6134"/>
                  </a:lnTo>
                  <a:lnTo>
                    <a:pt x="728091" y="4292"/>
                  </a:lnTo>
                  <a:lnTo>
                    <a:pt x="718794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24" name="object 23">
              <a:extLst>
                <a:ext uri="{FF2B5EF4-FFF2-40B4-BE49-F238E27FC236}">
                  <a16:creationId xmlns:a16="http://schemas.microsoft.com/office/drawing/2014/main" id="{184FBA44-35C9-4E5A-8868-A55AE8A73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563" y="5058136"/>
              <a:ext cx="735330" cy="567055"/>
            </a:xfrm>
            <a:custGeom>
              <a:avLst/>
              <a:gdLst>
                <a:gd name="T0" fmla="*/ 62484 w 735330"/>
                <a:gd name="T1" fmla="*/ 567004 h 567054"/>
                <a:gd name="T2" fmla="*/ 23552 w 735330"/>
                <a:gd name="T3" fmla="*/ 562781 h 567054"/>
                <a:gd name="T4" fmla="*/ 0 w 735330"/>
                <a:gd name="T5" fmla="*/ 546303 h 567054"/>
                <a:gd name="T6" fmla="*/ 3429 w 735330"/>
                <a:gd name="T7" fmla="*/ 539673 h 567054"/>
                <a:gd name="T8" fmla="*/ 6832 w 735330"/>
                <a:gd name="T9" fmla="*/ 533095 h 567054"/>
                <a:gd name="T10" fmla="*/ 14884 w 735330"/>
                <a:gd name="T11" fmla="*/ 530491 h 567054"/>
                <a:gd name="T12" fmla="*/ 21488 w 735330"/>
                <a:gd name="T13" fmla="*/ 533793 h 567054"/>
                <a:gd name="T14" fmla="*/ 27118 w 735330"/>
                <a:gd name="T15" fmla="*/ 535372 h 567054"/>
                <a:gd name="T16" fmla="*/ 42848 w 735330"/>
                <a:gd name="T17" fmla="*/ 537541 h 567054"/>
                <a:gd name="T18" fmla="*/ 69014 w 735330"/>
                <a:gd name="T19" fmla="*/ 537435 h 567054"/>
                <a:gd name="T20" fmla="*/ 105949 w 735330"/>
                <a:gd name="T21" fmla="*/ 532185 h 567054"/>
                <a:gd name="T22" fmla="*/ 153988 w 735330"/>
                <a:gd name="T23" fmla="*/ 518927 h 567054"/>
                <a:gd name="T24" fmla="*/ 213465 w 735330"/>
                <a:gd name="T25" fmla="*/ 494794 h 567054"/>
                <a:gd name="T26" fmla="*/ 284715 w 735330"/>
                <a:gd name="T27" fmla="*/ 456919 h 567054"/>
                <a:gd name="T28" fmla="*/ 368071 w 735330"/>
                <a:gd name="T29" fmla="*/ 402437 h 567054"/>
                <a:gd name="T30" fmla="*/ 413313 w 735330"/>
                <a:gd name="T31" fmla="*/ 366875 h 567054"/>
                <a:gd name="T32" fmla="*/ 458665 w 735330"/>
                <a:gd name="T33" fmla="*/ 325352 h 567054"/>
                <a:gd name="T34" fmla="*/ 503146 w 735330"/>
                <a:gd name="T35" fmla="*/ 279795 h 567054"/>
                <a:gd name="T36" fmla="*/ 545775 w 735330"/>
                <a:gd name="T37" fmla="*/ 232129 h 567054"/>
                <a:gd name="T38" fmla="*/ 585568 w 735330"/>
                <a:gd name="T39" fmla="*/ 184281 h 567054"/>
                <a:gd name="T40" fmla="*/ 621544 w 735330"/>
                <a:gd name="T41" fmla="*/ 138178 h 567054"/>
                <a:gd name="T42" fmla="*/ 652722 w 735330"/>
                <a:gd name="T43" fmla="*/ 95746 h 567054"/>
                <a:gd name="T44" fmla="*/ 678119 w 735330"/>
                <a:gd name="T45" fmla="*/ 58912 h 567054"/>
                <a:gd name="T46" fmla="*/ 707644 w 735330"/>
                <a:gd name="T47" fmla="*/ 9740 h 567054"/>
                <a:gd name="T48" fmla="*/ 710768 w 735330"/>
                <a:gd name="T49" fmla="*/ 2959 h 567054"/>
                <a:gd name="T50" fmla="*/ 718794 w 735330"/>
                <a:gd name="T51" fmla="*/ 0 h 567054"/>
                <a:gd name="T52" fmla="*/ 725576 w 735330"/>
                <a:gd name="T53" fmla="*/ 3124 h 567054"/>
                <a:gd name="T54" fmla="*/ 732345 w 735330"/>
                <a:gd name="T55" fmla="*/ 6261 h 567054"/>
                <a:gd name="T56" fmla="*/ 735304 w 735330"/>
                <a:gd name="T57" fmla="*/ 14287 h 567054"/>
                <a:gd name="T58" fmla="*/ 732180 w 735330"/>
                <a:gd name="T59" fmla="*/ 21056 h 567054"/>
                <a:gd name="T60" fmla="*/ 707388 w 735330"/>
                <a:gd name="T61" fmla="*/ 63148 h 567054"/>
                <a:gd name="T62" fmla="*/ 685806 w 735330"/>
                <a:gd name="T63" fmla="*/ 95379 h 567054"/>
                <a:gd name="T64" fmla="*/ 659020 w 735330"/>
                <a:gd name="T65" fmla="*/ 133076 h 567054"/>
                <a:gd name="T66" fmla="*/ 627720 w 735330"/>
                <a:gd name="T67" fmla="*/ 174743 h 567054"/>
                <a:gd name="T68" fmla="*/ 592593 w 735330"/>
                <a:gd name="T69" fmla="*/ 218887 h 567054"/>
                <a:gd name="T70" fmla="*/ 554331 w 735330"/>
                <a:gd name="T71" fmla="*/ 264014 h 567054"/>
                <a:gd name="T72" fmla="*/ 513621 w 735330"/>
                <a:gd name="T73" fmla="*/ 308630 h 567054"/>
                <a:gd name="T74" fmla="*/ 471154 w 735330"/>
                <a:gd name="T75" fmla="*/ 351241 h 567054"/>
                <a:gd name="T76" fmla="*/ 427619 w 735330"/>
                <a:gd name="T77" fmla="*/ 390353 h 567054"/>
                <a:gd name="T78" fmla="*/ 383705 w 735330"/>
                <a:gd name="T79" fmla="*/ 424472 h 567054"/>
                <a:gd name="T80" fmla="*/ 315624 w 735330"/>
                <a:gd name="T81" fmla="*/ 470208 h 567054"/>
                <a:gd name="T82" fmla="*/ 256108 w 735330"/>
                <a:gd name="T83" fmla="*/ 505286 h 567054"/>
                <a:gd name="T84" fmla="*/ 204456 w 735330"/>
                <a:gd name="T85" fmla="*/ 531025 h 567054"/>
                <a:gd name="T86" fmla="*/ 159968 w 735330"/>
                <a:gd name="T87" fmla="*/ 548746 h 567054"/>
                <a:gd name="T88" fmla="*/ 121944 w 735330"/>
                <a:gd name="T89" fmla="*/ 559769 h 567054"/>
                <a:gd name="T90" fmla="*/ 89682 w 735330"/>
                <a:gd name="T91" fmla="*/ 565415 h 567054"/>
                <a:gd name="T92" fmla="*/ 62484 w 735330"/>
                <a:gd name="T93" fmla="*/ 567004 h 567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5330" h="567054">
                  <a:moveTo>
                    <a:pt x="62484" y="567004"/>
                  </a:moveTo>
                  <a:lnTo>
                    <a:pt x="23552" y="562781"/>
                  </a:lnTo>
                  <a:lnTo>
                    <a:pt x="0" y="546303"/>
                  </a:lnTo>
                  <a:lnTo>
                    <a:pt x="3429" y="539673"/>
                  </a:lnTo>
                  <a:lnTo>
                    <a:pt x="6832" y="533095"/>
                  </a:lnTo>
                  <a:lnTo>
                    <a:pt x="14884" y="530491"/>
                  </a:lnTo>
                  <a:lnTo>
                    <a:pt x="21488" y="533793"/>
                  </a:lnTo>
                  <a:lnTo>
                    <a:pt x="27118" y="535372"/>
                  </a:lnTo>
                  <a:lnTo>
                    <a:pt x="42848" y="537541"/>
                  </a:lnTo>
                  <a:lnTo>
                    <a:pt x="69014" y="537435"/>
                  </a:lnTo>
                  <a:lnTo>
                    <a:pt x="105949" y="532185"/>
                  </a:lnTo>
                  <a:lnTo>
                    <a:pt x="153988" y="518927"/>
                  </a:lnTo>
                  <a:lnTo>
                    <a:pt x="213465" y="494794"/>
                  </a:lnTo>
                  <a:lnTo>
                    <a:pt x="284715" y="456919"/>
                  </a:lnTo>
                  <a:lnTo>
                    <a:pt x="368071" y="402437"/>
                  </a:lnTo>
                  <a:lnTo>
                    <a:pt x="413313" y="366875"/>
                  </a:lnTo>
                  <a:lnTo>
                    <a:pt x="458665" y="325352"/>
                  </a:lnTo>
                  <a:lnTo>
                    <a:pt x="503146" y="279795"/>
                  </a:lnTo>
                  <a:lnTo>
                    <a:pt x="545775" y="232129"/>
                  </a:lnTo>
                  <a:lnTo>
                    <a:pt x="585568" y="184281"/>
                  </a:lnTo>
                  <a:lnTo>
                    <a:pt x="621544" y="138178"/>
                  </a:lnTo>
                  <a:lnTo>
                    <a:pt x="652722" y="95746"/>
                  </a:lnTo>
                  <a:lnTo>
                    <a:pt x="678119" y="58912"/>
                  </a:lnTo>
                  <a:lnTo>
                    <a:pt x="707644" y="9740"/>
                  </a:lnTo>
                  <a:lnTo>
                    <a:pt x="710768" y="2959"/>
                  </a:lnTo>
                  <a:lnTo>
                    <a:pt x="718794" y="0"/>
                  </a:lnTo>
                  <a:lnTo>
                    <a:pt x="725576" y="3124"/>
                  </a:lnTo>
                  <a:lnTo>
                    <a:pt x="732345" y="6261"/>
                  </a:lnTo>
                  <a:lnTo>
                    <a:pt x="735304" y="14287"/>
                  </a:lnTo>
                  <a:lnTo>
                    <a:pt x="732180" y="21056"/>
                  </a:lnTo>
                  <a:lnTo>
                    <a:pt x="707388" y="63148"/>
                  </a:lnTo>
                  <a:lnTo>
                    <a:pt x="685806" y="95379"/>
                  </a:lnTo>
                  <a:lnTo>
                    <a:pt x="659020" y="133076"/>
                  </a:lnTo>
                  <a:lnTo>
                    <a:pt x="627720" y="174743"/>
                  </a:lnTo>
                  <a:lnTo>
                    <a:pt x="592593" y="218887"/>
                  </a:lnTo>
                  <a:lnTo>
                    <a:pt x="554331" y="264014"/>
                  </a:lnTo>
                  <a:lnTo>
                    <a:pt x="513621" y="308630"/>
                  </a:lnTo>
                  <a:lnTo>
                    <a:pt x="471154" y="351241"/>
                  </a:lnTo>
                  <a:lnTo>
                    <a:pt x="427619" y="390353"/>
                  </a:lnTo>
                  <a:lnTo>
                    <a:pt x="383705" y="424472"/>
                  </a:lnTo>
                  <a:lnTo>
                    <a:pt x="315624" y="470208"/>
                  </a:lnTo>
                  <a:lnTo>
                    <a:pt x="256108" y="505286"/>
                  </a:lnTo>
                  <a:lnTo>
                    <a:pt x="204456" y="531025"/>
                  </a:lnTo>
                  <a:lnTo>
                    <a:pt x="159968" y="548746"/>
                  </a:lnTo>
                  <a:lnTo>
                    <a:pt x="121944" y="559769"/>
                  </a:lnTo>
                  <a:lnTo>
                    <a:pt x="89682" y="565415"/>
                  </a:lnTo>
                  <a:lnTo>
                    <a:pt x="62484" y="567004"/>
                  </a:lnTo>
                  <a:close/>
                </a:path>
              </a:pathLst>
            </a:custGeom>
            <a:noFill/>
            <a:ln w="810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25" name="object 24">
              <a:extLst>
                <a:ext uri="{FF2B5EF4-FFF2-40B4-BE49-F238E27FC236}">
                  <a16:creationId xmlns:a16="http://schemas.microsoft.com/office/drawing/2014/main" id="{85AAB5B5-E4C2-49A6-8B3B-D8DAABD4A9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63" y="5536343"/>
              <a:ext cx="203968" cy="10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6" name="object 25">
              <a:extLst>
                <a:ext uri="{FF2B5EF4-FFF2-40B4-BE49-F238E27FC236}">
                  <a16:creationId xmlns:a16="http://schemas.microsoft.com/office/drawing/2014/main" id="{42BC7C04-640A-4B47-82C5-4A0BBB640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747" y="5029167"/>
              <a:ext cx="69850" cy="57150"/>
            </a:xfrm>
            <a:custGeom>
              <a:avLst/>
              <a:gdLst>
                <a:gd name="T0" fmla="*/ 34683 w 69850"/>
                <a:gd name="T1" fmla="*/ 0 h 57150"/>
                <a:gd name="T2" fmla="*/ 21184 w 69850"/>
                <a:gd name="T3" fmla="*/ 2628 h 57150"/>
                <a:gd name="T4" fmla="*/ 10159 w 69850"/>
                <a:gd name="T5" fmla="*/ 9796 h 57150"/>
                <a:gd name="T6" fmla="*/ 2726 w 69850"/>
                <a:gd name="T7" fmla="*/ 20429 h 57150"/>
                <a:gd name="T8" fmla="*/ 0 w 69850"/>
                <a:gd name="T9" fmla="*/ 33451 h 57150"/>
                <a:gd name="T10" fmla="*/ 0 w 69850"/>
                <a:gd name="T11" fmla="*/ 37528 h 57150"/>
                <a:gd name="T12" fmla="*/ 800 w 69850"/>
                <a:gd name="T13" fmla="*/ 41427 h 57150"/>
                <a:gd name="T14" fmla="*/ 2184 w 69850"/>
                <a:gd name="T15" fmla="*/ 45046 h 57150"/>
                <a:gd name="T16" fmla="*/ 10642 w 69850"/>
                <a:gd name="T17" fmla="*/ 34836 h 57150"/>
                <a:gd name="T18" fmla="*/ 12761 w 69850"/>
                <a:gd name="T19" fmla="*/ 25690 h 57150"/>
                <a:gd name="T20" fmla="*/ 17986 w 69850"/>
                <a:gd name="T21" fmla="*/ 18249 h 57150"/>
                <a:gd name="T22" fmla="*/ 25587 w 69850"/>
                <a:gd name="T23" fmla="*/ 13247 h 57150"/>
                <a:gd name="T24" fmla="*/ 34836 w 69850"/>
                <a:gd name="T25" fmla="*/ 11417 h 57150"/>
                <a:gd name="T26" fmla="*/ 44271 w 69850"/>
                <a:gd name="T27" fmla="*/ 13321 h 57150"/>
                <a:gd name="T28" fmla="*/ 51977 w 69850"/>
                <a:gd name="T29" fmla="*/ 18513 h 57150"/>
                <a:gd name="T30" fmla="*/ 57174 w 69850"/>
                <a:gd name="T31" fmla="*/ 26215 h 57150"/>
                <a:gd name="T32" fmla="*/ 59080 w 69850"/>
                <a:gd name="T33" fmla="*/ 35648 h 57150"/>
                <a:gd name="T34" fmla="*/ 59080 w 69850"/>
                <a:gd name="T35" fmla="*/ 40551 h 57150"/>
                <a:gd name="T36" fmla="*/ 57607 w 69850"/>
                <a:gd name="T37" fmla="*/ 45097 h 57150"/>
                <a:gd name="T38" fmla="*/ 55105 w 69850"/>
                <a:gd name="T39" fmla="*/ 48920 h 57150"/>
                <a:gd name="T40" fmla="*/ 59550 w 69850"/>
                <a:gd name="T41" fmla="*/ 56718 h 57150"/>
                <a:gd name="T42" fmla="*/ 65608 w 69850"/>
                <a:gd name="T43" fmla="*/ 50698 h 57150"/>
                <a:gd name="T44" fmla="*/ 69354 w 69850"/>
                <a:gd name="T45" fmla="*/ 42506 h 57150"/>
                <a:gd name="T46" fmla="*/ 69354 w 69850"/>
                <a:gd name="T47" fmla="*/ 33451 h 57150"/>
                <a:gd name="T48" fmla="*/ 66628 w 69850"/>
                <a:gd name="T49" fmla="*/ 20429 h 57150"/>
                <a:gd name="T50" fmla="*/ 59196 w 69850"/>
                <a:gd name="T51" fmla="*/ 9796 h 57150"/>
                <a:gd name="T52" fmla="*/ 48175 w 69850"/>
                <a:gd name="T53" fmla="*/ 2628 h 57150"/>
                <a:gd name="T54" fmla="*/ 34683 w 69850"/>
                <a:gd name="T55" fmla="*/ 0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9850" h="57150">
                  <a:moveTo>
                    <a:pt x="34683" y="0"/>
                  </a:moveTo>
                  <a:lnTo>
                    <a:pt x="21184" y="2628"/>
                  </a:lnTo>
                  <a:lnTo>
                    <a:pt x="10159" y="9796"/>
                  </a:lnTo>
                  <a:lnTo>
                    <a:pt x="2726" y="20429"/>
                  </a:lnTo>
                  <a:lnTo>
                    <a:pt x="0" y="33451"/>
                  </a:lnTo>
                  <a:lnTo>
                    <a:pt x="0" y="37528"/>
                  </a:lnTo>
                  <a:lnTo>
                    <a:pt x="800" y="41427"/>
                  </a:lnTo>
                  <a:lnTo>
                    <a:pt x="2184" y="45046"/>
                  </a:lnTo>
                  <a:lnTo>
                    <a:pt x="10642" y="34836"/>
                  </a:lnTo>
                  <a:lnTo>
                    <a:pt x="12761" y="25690"/>
                  </a:lnTo>
                  <a:lnTo>
                    <a:pt x="17986" y="18249"/>
                  </a:lnTo>
                  <a:lnTo>
                    <a:pt x="25587" y="13247"/>
                  </a:lnTo>
                  <a:lnTo>
                    <a:pt x="34836" y="11417"/>
                  </a:lnTo>
                  <a:lnTo>
                    <a:pt x="44271" y="13321"/>
                  </a:lnTo>
                  <a:lnTo>
                    <a:pt x="51977" y="18513"/>
                  </a:lnTo>
                  <a:lnTo>
                    <a:pt x="57174" y="26215"/>
                  </a:lnTo>
                  <a:lnTo>
                    <a:pt x="59080" y="35648"/>
                  </a:lnTo>
                  <a:lnTo>
                    <a:pt x="59080" y="40551"/>
                  </a:lnTo>
                  <a:lnTo>
                    <a:pt x="57607" y="45097"/>
                  </a:lnTo>
                  <a:lnTo>
                    <a:pt x="55105" y="48920"/>
                  </a:lnTo>
                  <a:lnTo>
                    <a:pt x="59550" y="56718"/>
                  </a:lnTo>
                  <a:lnTo>
                    <a:pt x="65608" y="50698"/>
                  </a:lnTo>
                  <a:lnTo>
                    <a:pt x="69354" y="42506"/>
                  </a:lnTo>
                  <a:lnTo>
                    <a:pt x="69354" y="33451"/>
                  </a:lnTo>
                  <a:lnTo>
                    <a:pt x="66628" y="20429"/>
                  </a:lnTo>
                  <a:lnTo>
                    <a:pt x="59196" y="9796"/>
                  </a:lnTo>
                  <a:lnTo>
                    <a:pt x="48175" y="2628"/>
                  </a:lnTo>
                  <a:lnTo>
                    <a:pt x="34683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27" name="object 26">
              <a:extLst>
                <a:ext uri="{FF2B5EF4-FFF2-40B4-BE49-F238E27FC236}">
                  <a16:creationId xmlns:a16="http://schemas.microsoft.com/office/drawing/2014/main" id="{47D0A552-70ED-43A7-9F21-8D0390365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433" y="3925251"/>
              <a:ext cx="1283335" cy="740410"/>
            </a:xfrm>
            <a:custGeom>
              <a:avLst/>
              <a:gdLst>
                <a:gd name="T0" fmla="*/ 1275816 w 1283335"/>
                <a:gd name="T1" fmla="*/ 220980 h 740410"/>
                <a:gd name="T2" fmla="*/ 1279182 w 1283335"/>
                <a:gd name="T3" fmla="*/ 193040 h 740410"/>
                <a:gd name="T4" fmla="*/ 1277975 w 1283335"/>
                <a:gd name="T5" fmla="*/ 171450 h 740410"/>
                <a:gd name="T6" fmla="*/ 1264437 w 1283335"/>
                <a:gd name="T7" fmla="*/ 116840 h 740410"/>
                <a:gd name="T8" fmla="*/ 1149591 w 1283335"/>
                <a:gd name="T9" fmla="*/ 22860 h 740410"/>
                <a:gd name="T10" fmla="*/ 970419 w 1283335"/>
                <a:gd name="T11" fmla="*/ 0 h 740410"/>
                <a:gd name="T12" fmla="*/ 884859 w 1283335"/>
                <a:gd name="T13" fmla="*/ 10160 h 740410"/>
                <a:gd name="T14" fmla="*/ 860526 w 1283335"/>
                <a:gd name="T15" fmla="*/ 49530 h 740410"/>
                <a:gd name="T16" fmla="*/ 825182 w 1283335"/>
                <a:gd name="T17" fmla="*/ 115570 h 740410"/>
                <a:gd name="T18" fmla="*/ 817308 w 1283335"/>
                <a:gd name="T19" fmla="*/ 128270 h 740410"/>
                <a:gd name="T20" fmla="*/ 802132 w 1283335"/>
                <a:gd name="T21" fmla="*/ 154940 h 740410"/>
                <a:gd name="T22" fmla="*/ 797763 w 1283335"/>
                <a:gd name="T23" fmla="*/ 173990 h 740410"/>
                <a:gd name="T24" fmla="*/ 775830 w 1283335"/>
                <a:gd name="T25" fmla="*/ 200660 h 740410"/>
                <a:gd name="T26" fmla="*/ 761339 w 1283335"/>
                <a:gd name="T27" fmla="*/ 214630 h 740410"/>
                <a:gd name="T28" fmla="*/ 755027 w 1283335"/>
                <a:gd name="T29" fmla="*/ 220980 h 740410"/>
                <a:gd name="T30" fmla="*/ 744969 w 1283335"/>
                <a:gd name="T31" fmla="*/ 242570 h 740410"/>
                <a:gd name="T32" fmla="*/ 716749 w 1283335"/>
                <a:gd name="T33" fmla="*/ 260350 h 740410"/>
                <a:gd name="T34" fmla="*/ 707694 w 1283335"/>
                <a:gd name="T35" fmla="*/ 267970 h 740410"/>
                <a:gd name="T36" fmla="*/ 670179 w 1283335"/>
                <a:gd name="T37" fmla="*/ 270510 h 740410"/>
                <a:gd name="T38" fmla="*/ 456857 w 1283335"/>
                <a:gd name="T39" fmla="*/ 264160 h 740410"/>
                <a:gd name="T40" fmla="*/ 313245 w 1283335"/>
                <a:gd name="T41" fmla="*/ 306070 h 740410"/>
                <a:gd name="T42" fmla="*/ 270649 w 1283335"/>
                <a:gd name="T43" fmla="*/ 321310 h 740410"/>
                <a:gd name="T44" fmla="*/ 242519 w 1283335"/>
                <a:gd name="T45" fmla="*/ 335280 h 740410"/>
                <a:gd name="T46" fmla="*/ 196608 w 1283335"/>
                <a:gd name="T47" fmla="*/ 337820 h 740410"/>
                <a:gd name="T48" fmla="*/ 118300 w 1283335"/>
                <a:gd name="T49" fmla="*/ 374650 h 740410"/>
                <a:gd name="T50" fmla="*/ 36220 w 1283335"/>
                <a:gd name="T51" fmla="*/ 438150 h 740410"/>
                <a:gd name="T52" fmla="*/ 850 w 1283335"/>
                <a:gd name="T53" fmla="*/ 506730 h 740410"/>
                <a:gd name="T54" fmla="*/ 74587 w 1283335"/>
                <a:gd name="T55" fmla="*/ 582930 h 740410"/>
                <a:gd name="T56" fmla="*/ 104851 w 1283335"/>
                <a:gd name="T57" fmla="*/ 588010 h 740410"/>
                <a:gd name="T58" fmla="*/ 109359 w 1283335"/>
                <a:gd name="T59" fmla="*/ 607060 h 740410"/>
                <a:gd name="T60" fmla="*/ 113842 w 1283335"/>
                <a:gd name="T61" fmla="*/ 614680 h 740410"/>
                <a:gd name="T62" fmla="*/ 130314 w 1283335"/>
                <a:gd name="T63" fmla="*/ 631190 h 740410"/>
                <a:gd name="T64" fmla="*/ 169278 w 1283335"/>
                <a:gd name="T65" fmla="*/ 642620 h 740410"/>
                <a:gd name="T66" fmla="*/ 232816 w 1283335"/>
                <a:gd name="T67" fmla="*/ 695960 h 740410"/>
                <a:gd name="T68" fmla="*/ 305841 w 1283335"/>
                <a:gd name="T69" fmla="*/ 698500 h 740410"/>
                <a:gd name="T70" fmla="*/ 328104 w 1283335"/>
                <a:gd name="T71" fmla="*/ 711200 h 740410"/>
                <a:gd name="T72" fmla="*/ 343408 w 1283335"/>
                <a:gd name="T73" fmla="*/ 728980 h 740410"/>
                <a:gd name="T74" fmla="*/ 407123 w 1283335"/>
                <a:gd name="T75" fmla="*/ 735330 h 740410"/>
                <a:gd name="T76" fmla="*/ 447840 w 1283335"/>
                <a:gd name="T77" fmla="*/ 709930 h 740410"/>
                <a:gd name="T78" fmla="*/ 475170 w 1283335"/>
                <a:gd name="T79" fmla="*/ 717550 h 740410"/>
                <a:gd name="T80" fmla="*/ 523697 w 1283335"/>
                <a:gd name="T81" fmla="*/ 704850 h 740410"/>
                <a:gd name="T82" fmla="*/ 528231 w 1283335"/>
                <a:gd name="T83" fmla="*/ 698500 h 740410"/>
                <a:gd name="T84" fmla="*/ 529729 w 1283335"/>
                <a:gd name="T85" fmla="*/ 695960 h 740410"/>
                <a:gd name="T86" fmla="*/ 537425 w 1283335"/>
                <a:gd name="T87" fmla="*/ 688340 h 740410"/>
                <a:gd name="T88" fmla="*/ 558660 w 1283335"/>
                <a:gd name="T89" fmla="*/ 685800 h 740410"/>
                <a:gd name="T90" fmla="*/ 573735 w 1283335"/>
                <a:gd name="T91" fmla="*/ 678180 h 740410"/>
                <a:gd name="T92" fmla="*/ 583692 w 1283335"/>
                <a:gd name="T93" fmla="*/ 674370 h 740410"/>
                <a:gd name="T94" fmla="*/ 666026 w 1283335"/>
                <a:gd name="T95" fmla="*/ 641350 h 740410"/>
                <a:gd name="T96" fmla="*/ 814527 w 1283335"/>
                <a:gd name="T97" fmla="*/ 534670 h 740410"/>
                <a:gd name="T98" fmla="*/ 903097 w 1283335"/>
                <a:gd name="T99" fmla="*/ 486410 h 740410"/>
                <a:gd name="T100" fmla="*/ 1014260 w 1283335"/>
                <a:gd name="T101" fmla="*/ 424180 h 740410"/>
                <a:gd name="T102" fmla="*/ 1148969 w 1283335"/>
                <a:gd name="T103" fmla="*/ 344170 h 740410"/>
                <a:gd name="T104" fmla="*/ 1227493 w 1283335"/>
                <a:gd name="T105" fmla="*/ 304800 h 740410"/>
                <a:gd name="T106" fmla="*/ 1276680 w 1283335"/>
                <a:gd name="T107" fmla="*/ 271780 h 740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3335" h="740410">
                  <a:moveTo>
                    <a:pt x="1283119" y="256540"/>
                  </a:moveTo>
                  <a:lnTo>
                    <a:pt x="1282077" y="241300"/>
                  </a:lnTo>
                  <a:lnTo>
                    <a:pt x="1274140" y="227330"/>
                  </a:lnTo>
                  <a:lnTo>
                    <a:pt x="1275816" y="220980"/>
                  </a:lnTo>
                  <a:lnTo>
                    <a:pt x="1277061" y="214630"/>
                  </a:lnTo>
                  <a:lnTo>
                    <a:pt x="1277950" y="208280"/>
                  </a:lnTo>
                  <a:lnTo>
                    <a:pt x="1278559" y="201930"/>
                  </a:lnTo>
                  <a:lnTo>
                    <a:pt x="1279182" y="193040"/>
                  </a:lnTo>
                  <a:lnTo>
                    <a:pt x="1278572" y="185420"/>
                  </a:lnTo>
                  <a:lnTo>
                    <a:pt x="1277480" y="173990"/>
                  </a:lnTo>
                  <a:lnTo>
                    <a:pt x="1277810" y="170180"/>
                  </a:lnTo>
                  <a:lnTo>
                    <a:pt x="1277975" y="171450"/>
                  </a:lnTo>
                  <a:lnTo>
                    <a:pt x="1277886" y="170180"/>
                  </a:lnTo>
                  <a:lnTo>
                    <a:pt x="1276489" y="151130"/>
                  </a:lnTo>
                  <a:lnTo>
                    <a:pt x="1272146" y="133350"/>
                  </a:lnTo>
                  <a:lnTo>
                    <a:pt x="1264437" y="116840"/>
                  </a:lnTo>
                  <a:lnTo>
                    <a:pt x="1252867" y="102870"/>
                  </a:lnTo>
                  <a:lnTo>
                    <a:pt x="1251927" y="100330"/>
                  </a:lnTo>
                  <a:lnTo>
                    <a:pt x="1208887" y="50800"/>
                  </a:lnTo>
                  <a:lnTo>
                    <a:pt x="1149591" y="22860"/>
                  </a:lnTo>
                  <a:lnTo>
                    <a:pt x="1090561" y="8890"/>
                  </a:lnTo>
                  <a:lnTo>
                    <a:pt x="1015326" y="1270"/>
                  </a:lnTo>
                  <a:lnTo>
                    <a:pt x="985393" y="1270"/>
                  </a:lnTo>
                  <a:lnTo>
                    <a:pt x="970419" y="0"/>
                  </a:lnTo>
                  <a:lnTo>
                    <a:pt x="954747" y="0"/>
                  </a:lnTo>
                  <a:lnTo>
                    <a:pt x="945159" y="1270"/>
                  </a:lnTo>
                  <a:lnTo>
                    <a:pt x="924013" y="1270"/>
                  </a:lnTo>
                  <a:lnTo>
                    <a:pt x="884859" y="10160"/>
                  </a:lnTo>
                  <a:lnTo>
                    <a:pt x="869848" y="33020"/>
                  </a:lnTo>
                  <a:lnTo>
                    <a:pt x="867346" y="35560"/>
                  </a:lnTo>
                  <a:lnTo>
                    <a:pt x="865212" y="38100"/>
                  </a:lnTo>
                  <a:lnTo>
                    <a:pt x="860526" y="49530"/>
                  </a:lnTo>
                  <a:lnTo>
                    <a:pt x="854151" y="62230"/>
                  </a:lnTo>
                  <a:lnTo>
                    <a:pt x="830935" y="99060"/>
                  </a:lnTo>
                  <a:lnTo>
                    <a:pt x="826325" y="113030"/>
                  </a:lnTo>
                  <a:lnTo>
                    <a:pt x="825182" y="115570"/>
                  </a:lnTo>
                  <a:lnTo>
                    <a:pt x="824001" y="118110"/>
                  </a:lnTo>
                  <a:lnTo>
                    <a:pt x="822769" y="120650"/>
                  </a:lnTo>
                  <a:lnTo>
                    <a:pt x="819302" y="125730"/>
                  </a:lnTo>
                  <a:lnTo>
                    <a:pt x="817308" y="128270"/>
                  </a:lnTo>
                  <a:lnTo>
                    <a:pt x="815352" y="132080"/>
                  </a:lnTo>
                  <a:lnTo>
                    <a:pt x="810552" y="139700"/>
                  </a:lnTo>
                  <a:lnTo>
                    <a:pt x="806005" y="147320"/>
                  </a:lnTo>
                  <a:lnTo>
                    <a:pt x="802132" y="154940"/>
                  </a:lnTo>
                  <a:lnTo>
                    <a:pt x="799376" y="163830"/>
                  </a:lnTo>
                  <a:lnTo>
                    <a:pt x="798512" y="166370"/>
                  </a:lnTo>
                  <a:lnTo>
                    <a:pt x="797941" y="170180"/>
                  </a:lnTo>
                  <a:lnTo>
                    <a:pt x="797763" y="173990"/>
                  </a:lnTo>
                  <a:lnTo>
                    <a:pt x="794778" y="177800"/>
                  </a:lnTo>
                  <a:lnTo>
                    <a:pt x="789724" y="184150"/>
                  </a:lnTo>
                  <a:lnTo>
                    <a:pt x="784225" y="190500"/>
                  </a:lnTo>
                  <a:lnTo>
                    <a:pt x="775830" y="200660"/>
                  </a:lnTo>
                  <a:lnTo>
                    <a:pt x="769620" y="207010"/>
                  </a:lnTo>
                  <a:lnTo>
                    <a:pt x="766279" y="210820"/>
                  </a:lnTo>
                  <a:lnTo>
                    <a:pt x="763752" y="212090"/>
                  </a:lnTo>
                  <a:lnTo>
                    <a:pt x="761339" y="214630"/>
                  </a:lnTo>
                  <a:lnTo>
                    <a:pt x="759104" y="215900"/>
                  </a:lnTo>
                  <a:lnTo>
                    <a:pt x="757529" y="217170"/>
                  </a:lnTo>
                  <a:lnTo>
                    <a:pt x="756170" y="219710"/>
                  </a:lnTo>
                  <a:lnTo>
                    <a:pt x="755027" y="220980"/>
                  </a:lnTo>
                  <a:lnTo>
                    <a:pt x="750138" y="227330"/>
                  </a:lnTo>
                  <a:lnTo>
                    <a:pt x="747966" y="233680"/>
                  </a:lnTo>
                  <a:lnTo>
                    <a:pt x="747801" y="240030"/>
                  </a:lnTo>
                  <a:lnTo>
                    <a:pt x="744969" y="242570"/>
                  </a:lnTo>
                  <a:lnTo>
                    <a:pt x="739279" y="246380"/>
                  </a:lnTo>
                  <a:lnTo>
                    <a:pt x="731812" y="251460"/>
                  </a:lnTo>
                  <a:lnTo>
                    <a:pt x="724166" y="255270"/>
                  </a:lnTo>
                  <a:lnTo>
                    <a:pt x="716749" y="260350"/>
                  </a:lnTo>
                  <a:lnTo>
                    <a:pt x="709942" y="265430"/>
                  </a:lnTo>
                  <a:lnTo>
                    <a:pt x="709155" y="266700"/>
                  </a:lnTo>
                  <a:lnTo>
                    <a:pt x="708418" y="266700"/>
                  </a:lnTo>
                  <a:lnTo>
                    <a:pt x="707694" y="267970"/>
                  </a:lnTo>
                  <a:lnTo>
                    <a:pt x="698322" y="269240"/>
                  </a:lnTo>
                  <a:lnTo>
                    <a:pt x="688949" y="269240"/>
                  </a:lnTo>
                  <a:lnTo>
                    <a:pt x="679564" y="270510"/>
                  </a:lnTo>
                  <a:lnTo>
                    <a:pt x="670179" y="270510"/>
                  </a:lnTo>
                  <a:lnTo>
                    <a:pt x="663981" y="271780"/>
                  </a:lnTo>
                  <a:lnTo>
                    <a:pt x="589051" y="271780"/>
                  </a:lnTo>
                  <a:lnTo>
                    <a:pt x="500786" y="264160"/>
                  </a:lnTo>
                  <a:lnTo>
                    <a:pt x="456857" y="264160"/>
                  </a:lnTo>
                  <a:lnTo>
                    <a:pt x="412915" y="271780"/>
                  </a:lnTo>
                  <a:lnTo>
                    <a:pt x="371729" y="283210"/>
                  </a:lnTo>
                  <a:lnTo>
                    <a:pt x="331444" y="298450"/>
                  </a:lnTo>
                  <a:lnTo>
                    <a:pt x="313245" y="306070"/>
                  </a:lnTo>
                  <a:lnTo>
                    <a:pt x="304114" y="308610"/>
                  </a:lnTo>
                  <a:lnTo>
                    <a:pt x="294957" y="312420"/>
                  </a:lnTo>
                  <a:lnTo>
                    <a:pt x="280695" y="317500"/>
                  </a:lnTo>
                  <a:lnTo>
                    <a:pt x="270649" y="321310"/>
                  </a:lnTo>
                  <a:lnTo>
                    <a:pt x="267766" y="321310"/>
                  </a:lnTo>
                  <a:lnTo>
                    <a:pt x="264883" y="322580"/>
                  </a:lnTo>
                  <a:lnTo>
                    <a:pt x="260502" y="325120"/>
                  </a:lnTo>
                  <a:lnTo>
                    <a:pt x="242519" y="335280"/>
                  </a:lnTo>
                  <a:lnTo>
                    <a:pt x="238226" y="337820"/>
                  </a:lnTo>
                  <a:lnTo>
                    <a:pt x="222097" y="339090"/>
                  </a:lnTo>
                  <a:lnTo>
                    <a:pt x="209296" y="337820"/>
                  </a:lnTo>
                  <a:lnTo>
                    <a:pt x="196608" y="337820"/>
                  </a:lnTo>
                  <a:lnTo>
                    <a:pt x="180835" y="340360"/>
                  </a:lnTo>
                  <a:lnTo>
                    <a:pt x="167474" y="346710"/>
                  </a:lnTo>
                  <a:lnTo>
                    <a:pt x="154228" y="351790"/>
                  </a:lnTo>
                  <a:lnTo>
                    <a:pt x="118300" y="374650"/>
                  </a:lnTo>
                  <a:lnTo>
                    <a:pt x="113309" y="378460"/>
                  </a:lnTo>
                  <a:lnTo>
                    <a:pt x="97142" y="388620"/>
                  </a:lnTo>
                  <a:lnTo>
                    <a:pt x="66294" y="411480"/>
                  </a:lnTo>
                  <a:lnTo>
                    <a:pt x="36220" y="438150"/>
                  </a:lnTo>
                  <a:lnTo>
                    <a:pt x="8559" y="473710"/>
                  </a:lnTo>
                  <a:lnTo>
                    <a:pt x="3327" y="494030"/>
                  </a:lnTo>
                  <a:lnTo>
                    <a:pt x="990" y="500380"/>
                  </a:lnTo>
                  <a:lnTo>
                    <a:pt x="850" y="506730"/>
                  </a:lnTo>
                  <a:lnTo>
                    <a:pt x="2082" y="513080"/>
                  </a:lnTo>
                  <a:lnTo>
                    <a:pt x="241" y="518160"/>
                  </a:lnTo>
                  <a:lnTo>
                    <a:pt x="30251" y="567690"/>
                  </a:lnTo>
                  <a:lnTo>
                    <a:pt x="74587" y="582930"/>
                  </a:lnTo>
                  <a:lnTo>
                    <a:pt x="96862" y="582930"/>
                  </a:lnTo>
                  <a:lnTo>
                    <a:pt x="104813" y="581660"/>
                  </a:lnTo>
                  <a:lnTo>
                    <a:pt x="104711" y="585470"/>
                  </a:lnTo>
                  <a:lnTo>
                    <a:pt x="104851" y="588010"/>
                  </a:lnTo>
                  <a:lnTo>
                    <a:pt x="104635" y="591820"/>
                  </a:lnTo>
                  <a:lnTo>
                    <a:pt x="105130" y="595630"/>
                  </a:lnTo>
                  <a:lnTo>
                    <a:pt x="107823" y="603250"/>
                  </a:lnTo>
                  <a:lnTo>
                    <a:pt x="109359" y="607060"/>
                  </a:lnTo>
                  <a:lnTo>
                    <a:pt x="111048" y="609600"/>
                  </a:lnTo>
                  <a:lnTo>
                    <a:pt x="111353" y="610870"/>
                  </a:lnTo>
                  <a:lnTo>
                    <a:pt x="112953" y="613410"/>
                  </a:lnTo>
                  <a:lnTo>
                    <a:pt x="113842" y="614680"/>
                  </a:lnTo>
                  <a:lnTo>
                    <a:pt x="114236" y="614680"/>
                  </a:lnTo>
                  <a:lnTo>
                    <a:pt x="118719" y="622300"/>
                  </a:lnTo>
                  <a:lnTo>
                    <a:pt x="124129" y="627380"/>
                  </a:lnTo>
                  <a:lnTo>
                    <a:pt x="130314" y="631190"/>
                  </a:lnTo>
                  <a:lnTo>
                    <a:pt x="130733" y="631190"/>
                  </a:lnTo>
                  <a:lnTo>
                    <a:pt x="132270" y="632460"/>
                  </a:lnTo>
                  <a:lnTo>
                    <a:pt x="149796" y="640080"/>
                  </a:lnTo>
                  <a:lnTo>
                    <a:pt x="169278" y="642620"/>
                  </a:lnTo>
                  <a:lnTo>
                    <a:pt x="189699" y="641350"/>
                  </a:lnTo>
                  <a:lnTo>
                    <a:pt x="210070" y="638810"/>
                  </a:lnTo>
                  <a:lnTo>
                    <a:pt x="207327" y="648970"/>
                  </a:lnTo>
                  <a:lnTo>
                    <a:pt x="232816" y="695960"/>
                  </a:lnTo>
                  <a:lnTo>
                    <a:pt x="254558" y="703580"/>
                  </a:lnTo>
                  <a:lnTo>
                    <a:pt x="278155" y="703580"/>
                  </a:lnTo>
                  <a:lnTo>
                    <a:pt x="302717" y="698500"/>
                  </a:lnTo>
                  <a:lnTo>
                    <a:pt x="305841" y="698500"/>
                  </a:lnTo>
                  <a:lnTo>
                    <a:pt x="311912" y="695960"/>
                  </a:lnTo>
                  <a:lnTo>
                    <a:pt x="316318" y="701040"/>
                  </a:lnTo>
                  <a:lnTo>
                    <a:pt x="321754" y="706120"/>
                  </a:lnTo>
                  <a:lnTo>
                    <a:pt x="328104" y="711200"/>
                  </a:lnTo>
                  <a:lnTo>
                    <a:pt x="329539" y="712470"/>
                  </a:lnTo>
                  <a:lnTo>
                    <a:pt x="333260" y="718820"/>
                  </a:lnTo>
                  <a:lnTo>
                    <a:pt x="337921" y="725170"/>
                  </a:lnTo>
                  <a:lnTo>
                    <a:pt x="343408" y="728980"/>
                  </a:lnTo>
                  <a:lnTo>
                    <a:pt x="349618" y="734060"/>
                  </a:lnTo>
                  <a:lnTo>
                    <a:pt x="368566" y="740410"/>
                  </a:lnTo>
                  <a:lnTo>
                    <a:pt x="388277" y="740410"/>
                  </a:lnTo>
                  <a:lnTo>
                    <a:pt x="407123" y="735330"/>
                  </a:lnTo>
                  <a:lnTo>
                    <a:pt x="423418" y="723900"/>
                  </a:lnTo>
                  <a:lnTo>
                    <a:pt x="431977" y="720090"/>
                  </a:lnTo>
                  <a:lnTo>
                    <a:pt x="440055" y="715010"/>
                  </a:lnTo>
                  <a:lnTo>
                    <a:pt x="447840" y="709930"/>
                  </a:lnTo>
                  <a:lnTo>
                    <a:pt x="455472" y="704850"/>
                  </a:lnTo>
                  <a:lnTo>
                    <a:pt x="460476" y="709930"/>
                  </a:lnTo>
                  <a:lnTo>
                    <a:pt x="466991" y="715010"/>
                  </a:lnTo>
                  <a:lnTo>
                    <a:pt x="475170" y="717550"/>
                  </a:lnTo>
                  <a:lnTo>
                    <a:pt x="488543" y="718820"/>
                  </a:lnTo>
                  <a:lnTo>
                    <a:pt x="501294" y="717550"/>
                  </a:lnTo>
                  <a:lnTo>
                    <a:pt x="513105" y="712470"/>
                  </a:lnTo>
                  <a:lnTo>
                    <a:pt x="523697" y="704850"/>
                  </a:lnTo>
                  <a:lnTo>
                    <a:pt x="525195" y="702310"/>
                  </a:lnTo>
                  <a:lnTo>
                    <a:pt x="526440" y="701040"/>
                  </a:lnTo>
                  <a:lnTo>
                    <a:pt x="527570" y="699770"/>
                  </a:lnTo>
                  <a:lnTo>
                    <a:pt x="528231" y="698500"/>
                  </a:lnTo>
                  <a:lnTo>
                    <a:pt x="528777" y="697230"/>
                  </a:lnTo>
                  <a:lnTo>
                    <a:pt x="529221" y="695960"/>
                  </a:lnTo>
                  <a:lnTo>
                    <a:pt x="528955" y="697230"/>
                  </a:lnTo>
                  <a:lnTo>
                    <a:pt x="529729" y="695960"/>
                  </a:lnTo>
                  <a:lnTo>
                    <a:pt x="530567" y="694690"/>
                  </a:lnTo>
                  <a:lnTo>
                    <a:pt x="532434" y="693420"/>
                  </a:lnTo>
                  <a:lnTo>
                    <a:pt x="535279" y="690880"/>
                  </a:lnTo>
                  <a:lnTo>
                    <a:pt x="537425" y="688340"/>
                  </a:lnTo>
                  <a:lnTo>
                    <a:pt x="539457" y="685800"/>
                  </a:lnTo>
                  <a:lnTo>
                    <a:pt x="546011" y="687070"/>
                  </a:lnTo>
                  <a:lnTo>
                    <a:pt x="552462" y="687070"/>
                  </a:lnTo>
                  <a:lnTo>
                    <a:pt x="558660" y="685800"/>
                  </a:lnTo>
                  <a:lnTo>
                    <a:pt x="564451" y="683260"/>
                  </a:lnTo>
                  <a:lnTo>
                    <a:pt x="567651" y="680720"/>
                  </a:lnTo>
                  <a:lnTo>
                    <a:pt x="570776" y="679450"/>
                  </a:lnTo>
                  <a:lnTo>
                    <a:pt x="573735" y="678180"/>
                  </a:lnTo>
                  <a:lnTo>
                    <a:pt x="574548" y="676910"/>
                  </a:lnTo>
                  <a:lnTo>
                    <a:pt x="576783" y="676910"/>
                  </a:lnTo>
                  <a:lnTo>
                    <a:pt x="581367" y="674370"/>
                  </a:lnTo>
                  <a:lnTo>
                    <a:pt x="583692" y="674370"/>
                  </a:lnTo>
                  <a:lnTo>
                    <a:pt x="587108" y="673100"/>
                  </a:lnTo>
                  <a:lnTo>
                    <a:pt x="598893" y="670560"/>
                  </a:lnTo>
                  <a:lnTo>
                    <a:pt x="618832" y="665480"/>
                  </a:lnTo>
                  <a:lnTo>
                    <a:pt x="666026" y="641350"/>
                  </a:lnTo>
                  <a:lnTo>
                    <a:pt x="700481" y="615950"/>
                  </a:lnTo>
                  <a:lnTo>
                    <a:pt x="741857" y="581660"/>
                  </a:lnTo>
                  <a:lnTo>
                    <a:pt x="788835" y="542290"/>
                  </a:lnTo>
                  <a:lnTo>
                    <a:pt x="814527" y="534670"/>
                  </a:lnTo>
                  <a:lnTo>
                    <a:pt x="839279" y="521970"/>
                  </a:lnTo>
                  <a:lnTo>
                    <a:pt x="863092" y="508000"/>
                  </a:lnTo>
                  <a:lnTo>
                    <a:pt x="886002" y="495300"/>
                  </a:lnTo>
                  <a:lnTo>
                    <a:pt x="903097" y="486410"/>
                  </a:lnTo>
                  <a:lnTo>
                    <a:pt x="920267" y="478790"/>
                  </a:lnTo>
                  <a:lnTo>
                    <a:pt x="954176" y="461010"/>
                  </a:lnTo>
                  <a:lnTo>
                    <a:pt x="999350" y="434340"/>
                  </a:lnTo>
                  <a:lnTo>
                    <a:pt x="1014260" y="424180"/>
                  </a:lnTo>
                  <a:lnTo>
                    <a:pt x="1043927" y="405130"/>
                  </a:lnTo>
                  <a:lnTo>
                    <a:pt x="1103706" y="369570"/>
                  </a:lnTo>
                  <a:lnTo>
                    <a:pt x="1134148" y="351790"/>
                  </a:lnTo>
                  <a:lnTo>
                    <a:pt x="1148969" y="344170"/>
                  </a:lnTo>
                  <a:lnTo>
                    <a:pt x="1157490" y="339090"/>
                  </a:lnTo>
                  <a:lnTo>
                    <a:pt x="1163891" y="335280"/>
                  </a:lnTo>
                  <a:lnTo>
                    <a:pt x="1194092" y="320040"/>
                  </a:lnTo>
                  <a:lnTo>
                    <a:pt x="1227493" y="304800"/>
                  </a:lnTo>
                  <a:lnTo>
                    <a:pt x="1247648" y="294640"/>
                  </a:lnTo>
                  <a:lnTo>
                    <a:pt x="1257503" y="289560"/>
                  </a:lnTo>
                  <a:lnTo>
                    <a:pt x="1266659" y="283210"/>
                  </a:lnTo>
                  <a:lnTo>
                    <a:pt x="1276680" y="271780"/>
                  </a:lnTo>
                  <a:lnTo>
                    <a:pt x="1277797" y="270510"/>
                  </a:lnTo>
                  <a:lnTo>
                    <a:pt x="1283119" y="256540"/>
                  </a:lnTo>
                  <a:close/>
                </a:path>
              </a:pathLst>
            </a:custGeom>
            <a:solidFill>
              <a:srgbClr val="FFEB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28" name="object 27">
              <a:extLst>
                <a:ext uri="{FF2B5EF4-FFF2-40B4-BE49-F238E27FC236}">
                  <a16:creationId xmlns:a16="http://schemas.microsoft.com/office/drawing/2014/main" id="{A3015AD5-E693-474C-B6E0-46B84BF2F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938" y="4216539"/>
              <a:ext cx="541020" cy="287655"/>
            </a:xfrm>
            <a:custGeom>
              <a:avLst/>
              <a:gdLst>
                <a:gd name="T0" fmla="*/ 355993 w 541019"/>
                <a:gd name="T1" fmla="*/ 4610 h 287654"/>
                <a:gd name="T2" fmla="*/ 337324 w 541019"/>
                <a:gd name="T3" fmla="*/ 2362 h 287654"/>
                <a:gd name="T4" fmla="*/ 325666 w 541019"/>
                <a:gd name="T5" fmla="*/ 7429 h 287654"/>
                <a:gd name="T6" fmla="*/ 279184 w 541019"/>
                <a:gd name="T7" fmla="*/ 17843 h 287654"/>
                <a:gd name="T8" fmla="*/ 248564 w 541019"/>
                <a:gd name="T9" fmla="*/ 34213 h 287654"/>
                <a:gd name="T10" fmla="*/ 224790 w 541019"/>
                <a:gd name="T11" fmla="*/ 38849 h 287654"/>
                <a:gd name="T12" fmla="*/ 180225 w 541019"/>
                <a:gd name="T13" fmla="*/ 49339 h 287654"/>
                <a:gd name="T14" fmla="*/ 167449 w 541019"/>
                <a:gd name="T15" fmla="*/ 51117 h 287654"/>
                <a:gd name="T16" fmla="*/ 93002 w 541019"/>
                <a:gd name="T17" fmla="*/ 83718 h 287654"/>
                <a:gd name="T18" fmla="*/ 72415 w 541019"/>
                <a:gd name="T19" fmla="*/ 94259 h 287654"/>
                <a:gd name="T20" fmla="*/ 37172 w 541019"/>
                <a:gd name="T21" fmla="*/ 126911 h 287654"/>
                <a:gd name="T22" fmla="*/ 7035 w 541019"/>
                <a:gd name="T23" fmla="*/ 150101 h 287654"/>
                <a:gd name="T24" fmla="*/ 0 w 541019"/>
                <a:gd name="T25" fmla="*/ 170141 h 287654"/>
                <a:gd name="T26" fmla="*/ 9334 w 541019"/>
                <a:gd name="T27" fmla="*/ 184353 h 287654"/>
                <a:gd name="T28" fmla="*/ 30632 w 541019"/>
                <a:gd name="T29" fmla="*/ 185877 h 287654"/>
                <a:gd name="T30" fmla="*/ 46926 w 541019"/>
                <a:gd name="T31" fmla="*/ 165646 h 287654"/>
                <a:gd name="T32" fmla="*/ 63004 w 541019"/>
                <a:gd name="T33" fmla="*/ 134861 h 287654"/>
                <a:gd name="T34" fmla="*/ 79692 w 541019"/>
                <a:gd name="T35" fmla="*/ 129616 h 287654"/>
                <a:gd name="T36" fmla="*/ 104940 w 541019"/>
                <a:gd name="T37" fmla="*/ 129844 h 287654"/>
                <a:gd name="T38" fmla="*/ 201625 w 541019"/>
                <a:gd name="T39" fmla="*/ 97548 h 287654"/>
                <a:gd name="T40" fmla="*/ 227711 w 541019"/>
                <a:gd name="T41" fmla="*/ 81673 h 287654"/>
                <a:gd name="T42" fmla="*/ 245376 w 541019"/>
                <a:gd name="T43" fmla="*/ 69697 h 287654"/>
                <a:gd name="T44" fmla="*/ 250875 w 541019"/>
                <a:gd name="T45" fmla="*/ 61391 h 287654"/>
                <a:gd name="T46" fmla="*/ 266954 w 541019"/>
                <a:gd name="T47" fmla="*/ 56286 h 287654"/>
                <a:gd name="T48" fmla="*/ 329082 w 541019"/>
                <a:gd name="T49" fmla="*/ 33451 h 287654"/>
                <a:gd name="T50" fmla="*/ 340321 w 541019"/>
                <a:gd name="T51" fmla="*/ 25971 h 287654"/>
                <a:gd name="T52" fmla="*/ 360400 w 541019"/>
                <a:gd name="T53" fmla="*/ 13817 h 287654"/>
                <a:gd name="T54" fmla="*/ 536384 w 541019"/>
                <a:gd name="T55" fmla="*/ 237236 h 287654"/>
                <a:gd name="T56" fmla="*/ 517004 w 541019"/>
                <a:gd name="T57" fmla="*/ 232829 h 287654"/>
                <a:gd name="T58" fmla="*/ 486854 w 541019"/>
                <a:gd name="T59" fmla="*/ 246786 h 287654"/>
                <a:gd name="T60" fmla="*/ 461327 w 541019"/>
                <a:gd name="T61" fmla="*/ 257657 h 287654"/>
                <a:gd name="T62" fmla="*/ 453224 w 541019"/>
                <a:gd name="T63" fmla="*/ 252399 h 287654"/>
                <a:gd name="T64" fmla="*/ 439788 w 541019"/>
                <a:gd name="T65" fmla="*/ 245872 h 287654"/>
                <a:gd name="T66" fmla="*/ 411784 w 541019"/>
                <a:gd name="T67" fmla="*/ 246646 h 287654"/>
                <a:gd name="T68" fmla="*/ 351459 w 541019"/>
                <a:gd name="T69" fmla="*/ 218567 h 287654"/>
                <a:gd name="T70" fmla="*/ 319493 w 541019"/>
                <a:gd name="T71" fmla="*/ 214960 h 287654"/>
                <a:gd name="T72" fmla="*/ 277685 w 541019"/>
                <a:gd name="T73" fmla="*/ 172732 h 287654"/>
                <a:gd name="T74" fmla="*/ 267982 w 541019"/>
                <a:gd name="T75" fmla="*/ 165049 h 287654"/>
                <a:gd name="T76" fmla="*/ 243865 w 541019"/>
                <a:gd name="T77" fmla="*/ 167373 h 287654"/>
                <a:gd name="T78" fmla="*/ 164985 w 541019"/>
                <a:gd name="T79" fmla="*/ 205740 h 287654"/>
                <a:gd name="T80" fmla="*/ 158623 w 541019"/>
                <a:gd name="T81" fmla="*/ 249555 h 287654"/>
                <a:gd name="T82" fmla="*/ 191630 w 541019"/>
                <a:gd name="T83" fmla="*/ 239445 h 287654"/>
                <a:gd name="T84" fmla="*/ 223443 w 541019"/>
                <a:gd name="T85" fmla="*/ 219049 h 287654"/>
                <a:gd name="T86" fmla="*/ 262775 w 541019"/>
                <a:gd name="T87" fmla="*/ 206349 h 287654"/>
                <a:gd name="T88" fmla="*/ 294881 w 541019"/>
                <a:gd name="T89" fmla="*/ 225945 h 287654"/>
                <a:gd name="T90" fmla="*/ 310718 w 541019"/>
                <a:gd name="T91" fmla="*/ 223507 h 287654"/>
                <a:gd name="T92" fmla="*/ 351205 w 541019"/>
                <a:gd name="T93" fmla="*/ 258025 h 287654"/>
                <a:gd name="T94" fmla="*/ 396125 w 541019"/>
                <a:gd name="T95" fmla="*/ 272681 h 287654"/>
                <a:gd name="T96" fmla="*/ 445300 w 541019"/>
                <a:gd name="T97" fmla="*/ 287070 h 287654"/>
                <a:gd name="T98" fmla="*/ 464972 w 541019"/>
                <a:gd name="T99" fmla="*/ 279234 h 287654"/>
                <a:gd name="T100" fmla="*/ 539191 w 541019"/>
                <a:gd name="T101" fmla="*/ 253822 h 287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1019" h="287654">
                  <a:moveTo>
                    <a:pt x="360400" y="13817"/>
                  </a:moveTo>
                  <a:lnTo>
                    <a:pt x="359549" y="8077"/>
                  </a:lnTo>
                  <a:lnTo>
                    <a:pt x="355993" y="4610"/>
                  </a:lnTo>
                  <a:lnTo>
                    <a:pt x="351764" y="482"/>
                  </a:lnTo>
                  <a:lnTo>
                    <a:pt x="345795" y="0"/>
                  </a:lnTo>
                  <a:lnTo>
                    <a:pt x="337324" y="2362"/>
                  </a:lnTo>
                  <a:lnTo>
                    <a:pt x="332701" y="4648"/>
                  </a:lnTo>
                  <a:lnTo>
                    <a:pt x="327050" y="6540"/>
                  </a:lnTo>
                  <a:lnTo>
                    <a:pt x="325666" y="7429"/>
                  </a:lnTo>
                  <a:lnTo>
                    <a:pt x="324497" y="8547"/>
                  </a:lnTo>
                  <a:lnTo>
                    <a:pt x="317398" y="8775"/>
                  </a:lnTo>
                  <a:lnTo>
                    <a:pt x="279184" y="17843"/>
                  </a:lnTo>
                  <a:lnTo>
                    <a:pt x="263906" y="26289"/>
                  </a:lnTo>
                  <a:lnTo>
                    <a:pt x="257784" y="29997"/>
                  </a:lnTo>
                  <a:lnTo>
                    <a:pt x="248564" y="34213"/>
                  </a:lnTo>
                  <a:lnTo>
                    <a:pt x="239560" y="37579"/>
                  </a:lnTo>
                  <a:lnTo>
                    <a:pt x="234073" y="38760"/>
                  </a:lnTo>
                  <a:lnTo>
                    <a:pt x="224790" y="38849"/>
                  </a:lnTo>
                  <a:lnTo>
                    <a:pt x="214680" y="40843"/>
                  </a:lnTo>
                  <a:lnTo>
                    <a:pt x="187883" y="48602"/>
                  </a:lnTo>
                  <a:lnTo>
                    <a:pt x="180225" y="49339"/>
                  </a:lnTo>
                  <a:lnTo>
                    <a:pt x="172593" y="51371"/>
                  </a:lnTo>
                  <a:lnTo>
                    <a:pt x="170014" y="51104"/>
                  </a:lnTo>
                  <a:lnTo>
                    <a:pt x="167449" y="51117"/>
                  </a:lnTo>
                  <a:lnTo>
                    <a:pt x="154203" y="53111"/>
                  </a:lnTo>
                  <a:lnTo>
                    <a:pt x="115074" y="66954"/>
                  </a:lnTo>
                  <a:lnTo>
                    <a:pt x="93002" y="83718"/>
                  </a:lnTo>
                  <a:lnTo>
                    <a:pt x="82181" y="84302"/>
                  </a:lnTo>
                  <a:lnTo>
                    <a:pt x="76174" y="88404"/>
                  </a:lnTo>
                  <a:lnTo>
                    <a:pt x="72415" y="94259"/>
                  </a:lnTo>
                  <a:lnTo>
                    <a:pt x="63233" y="102196"/>
                  </a:lnTo>
                  <a:lnTo>
                    <a:pt x="46507" y="119176"/>
                  </a:lnTo>
                  <a:lnTo>
                    <a:pt x="37172" y="126911"/>
                  </a:lnTo>
                  <a:lnTo>
                    <a:pt x="29349" y="132956"/>
                  </a:lnTo>
                  <a:lnTo>
                    <a:pt x="15417" y="144551"/>
                  </a:lnTo>
                  <a:lnTo>
                    <a:pt x="7035" y="150101"/>
                  </a:lnTo>
                  <a:lnTo>
                    <a:pt x="2400" y="155130"/>
                  </a:lnTo>
                  <a:lnTo>
                    <a:pt x="101" y="162369"/>
                  </a:lnTo>
                  <a:lnTo>
                    <a:pt x="0" y="170141"/>
                  </a:lnTo>
                  <a:lnTo>
                    <a:pt x="1930" y="176771"/>
                  </a:lnTo>
                  <a:lnTo>
                    <a:pt x="4572" y="181800"/>
                  </a:lnTo>
                  <a:lnTo>
                    <a:pt x="9334" y="184353"/>
                  </a:lnTo>
                  <a:lnTo>
                    <a:pt x="14516" y="186093"/>
                  </a:lnTo>
                  <a:lnTo>
                    <a:pt x="22682" y="187350"/>
                  </a:lnTo>
                  <a:lnTo>
                    <a:pt x="30632" y="185877"/>
                  </a:lnTo>
                  <a:lnTo>
                    <a:pt x="37553" y="181851"/>
                  </a:lnTo>
                  <a:lnTo>
                    <a:pt x="42672" y="175475"/>
                  </a:lnTo>
                  <a:lnTo>
                    <a:pt x="46926" y="165646"/>
                  </a:lnTo>
                  <a:lnTo>
                    <a:pt x="51308" y="154292"/>
                  </a:lnTo>
                  <a:lnTo>
                    <a:pt x="56451" y="143383"/>
                  </a:lnTo>
                  <a:lnTo>
                    <a:pt x="63004" y="134861"/>
                  </a:lnTo>
                  <a:lnTo>
                    <a:pt x="68630" y="131445"/>
                  </a:lnTo>
                  <a:lnTo>
                    <a:pt x="74066" y="130365"/>
                  </a:lnTo>
                  <a:lnTo>
                    <a:pt x="79692" y="129616"/>
                  </a:lnTo>
                  <a:lnTo>
                    <a:pt x="85852" y="127241"/>
                  </a:lnTo>
                  <a:lnTo>
                    <a:pt x="87426" y="127685"/>
                  </a:lnTo>
                  <a:lnTo>
                    <a:pt x="104940" y="129844"/>
                  </a:lnTo>
                  <a:lnTo>
                    <a:pt x="122478" y="128651"/>
                  </a:lnTo>
                  <a:lnTo>
                    <a:pt x="163385" y="116179"/>
                  </a:lnTo>
                  <a:lnTo>
                    <a:pt x="201625" y="97548"/>
                  </a:lnTo>
                  <a:lnTo>
                    <a:pt x="206463" y="93078"/>
                  </a:lnTo>
                  <a:lnTo>
                    <a:pt x="219671" y="86220"/>
                  </a:lnTo>
                  <a:lnTo>
                    <a:pt x="227711" y="81673"/>
                  </a:lnTo>
                  <a:lnTo>
                    <a:pt x="235496" y="76733"/>
                  </a:lnTo>
                  <a:lnTo>
                    <a:pt x="242836" y="71310"/>
                  </a:lnTo>
                  <a:lnTo>
                    <a:pt x="245376" y="69697"/>
                  </a:lnTo>
                  <a:lnTo>
                    <a:pt x="247700" y="67805"/>
                  </a:lnTo>
                  <a:lnTo>
                    <a:pt x="249821" y="65659"/>
                  </a:lnTo>
                  <a:lnTo>
                    <a:pt x="250875" y="61391"/>
                  </a:lnTo>
                  <a:lnTo>
                    <a:pt x="251917" y="60490"/>
                  </a:lnTo>
                  <a:lnTo>
                    <a:pt x="252945" y="62953"/>
                  </a:lnTo>
                  <a:lnTo>
                    <a:pt x="266954" y="56286"/>
                  </a:lnTo>
                  <a:lnTo>
                    <a:pt x="283083" y="51739"/>
                  </a:lnTo>
                  <a:lnTo>
                    <a:pt x="318516" y="38138"/>
                  </a:lnTo>
                  <a:lnTo>
                    <a:pt x="329082" y="33451"/>
                  </a:lnTo>
                  <a:lnTo>
                    <a:pt x="332524" y="30975"/>
                  </a:lnTo>
                  <a:lnTo>
                    <a:pt x="335394" y="26733"/>
                  </a:lnTo>
                  <a:lnTo>
                    <a:pt x="340321" y="25971"/>
                  </a:lnTo>
                  <a:lnTo>
                    <a:pt x="350862" y="23152"/>
                  </a:lnTo>
                  <a:lnTo>
                    <a:pt x="354114" y="20815"/>
                  </a:lnTo>
                  <a:lnTo>
                    <a:pt x="360400" y="13817"/>
                  </a:lnTo>
                  <a:close/>
                </a:path>
                <a:path w="541019" h="287654">
                  <a:moveTo>
                    <a:pt x="540867" y="248196"/>
                  </a:moveTo>
                  <a:lnTo>
                    <a:pt x="539940" y="242404"/>
                  </a:lnTo>
                  <a:lnTo>
                    <a:pt x="536384" y="237236"/>
                  </a:lnTo>
                  <a:lnTo>
                    <a:pt x="530415" y="233400"/>
                  </a:lnTo>
                  <a:lnTo>
                    <a:pt x="523786" y="232041"/>
                  </a:lnTo>
                  <a:lnTo>
                    <a:pt x="517004" y="232829"/>
                  </a:lnTo>
                  <a:lnTo>
                    <a:pt x="510514" y="235470"/>
                  </a:lnTo>
                  <a:lnTo>
                    <a:pt x="498881" y="241249"/>
                  </a:lnTo>
                  <a:lnTo>
                    <a:pt x="486854" y="246786"/>
                  </a:lnTo>
                  <a:lnTo>
                    <a:pt x="475297" y="253022"/>
                  </a:lnTo>
                  <a:lnTo>
                    <a:pt x="465074" y="260934"/>
                  </a:lnTo>
                  <a:lnTo>
                    <a:pt x="461327" y="257657"/>
                  </a:lnTo>
                  <a:lnTo>
                    <a:pt x="458139" y="256019"/>
                  </a:lnTo>
                  <a:lnTo>
                    <a:pt x="454850" y="255003"/>
                  </a:lnTo>
                  <a:lnTo>
                    <a:pt x="453224" y="252399"/>
                  </a:lnTo>
                  <a:lnTo>
                    <a:pt x="450888" y="250215"/>
                  </a:lnTo>
                  <a:lnTo>
                    <a:pt x="448208" y="248881"/>
                  </a:lnTo>
                  <a:lnTo>
                    <a:pt x="439788" y="245872"/>
                  </a:lnTo>
                  <a:lnTo>
                    <a:pt x="430911" y="244690"/>
                  </a:lnTo>
                  <a:lnTo>
                    <a:pt x="421881" y="244983"/>
                  </a:lnTo>
                  <a:lnTo>
                    <a:pt x="411784" y="246646"/>
                  </a:lnTo>
                  <a:lnTo>
                    <a:pt x="409422" y="247408"/>
                  </a:lnTo>
                  <a:lnTo>
                    <a:pt x="402094" y="240093"/>
                  </a:lnTo>
                  <a:lnTo>
                    <a:pt x="351459" y="218567"/>
                  </a:lnTo>
                  <a:lnTo>
                    <a:pt x="325640" y="213131"/>
                  </a:lnTo>
                  <a:lnTo>
                    <a:pt x="322338" y="213753"/>
                  </a:lnTo>
                  <a:lnTo>
                    <a:pt x="319493" y="214960"/>
                  </a:lnTo>
                  <a:lnTo>
                    <a:pt x="320421" y="212204"/>
                  </a:lnTo>
                  <a:lnTo>
                    <a:pt x="290169" y="178422"/>
                  </a:lnTo>
                  <a:lnTo>
                    <a:pt x="277685" y="172732"/>
                  </a:lnTo>
                  <a:lnTo>
                    <a:pt x="276110" y="170611"/>
                  </a:lnTo>
                  <a:lnTo>
                    <a:pt x="275120" y="169672"/>
                  </a:lnTo>
                  <a:lnTo>
                    <a:pt x="267982" y="165049"/>
                  </a:lnTo>
                  <a:lnTo>
                    <a:pt x="259918" y="163271"/>
                  </a:lnTo>
                  <a:lnTo>
                    <a:pt x="251637" y="164122"/>
                  </a:lnTo>
                  <a:lnTo>
                    <a:pt x="243865" y="167373"/>
                  </a:lnTo>
                  <a:lnTo>
                    <a:pt x="217817" y="179362"/>
                  </a:lnTo>
                  <a:lnTo>
                    <a:pt x="189712" y="190576"/>
                  </a:lnTo>
                  <a:lnTo>
                    <a:pt x="164985" y="205740"/>
                  </a:lnTo>
                  <a:lnTo>
                    <a:pt x="149110" y="229590"/>
                  </a:lnTo>
                  <a:lnTo>
                    <a:pt x="150063" y="241452"/>
                  </a:lnTo>
                  <a:lnTo>
                    <a:pt x="158623" y="249555"/>
                  </a:lnTo>
                  <a:lnTo>
                    <a:pt x="170624" y="252260"/>
                  </a:lnTo>
                  <a:lnTo>
                    <a:pt x="181876" y="247891"/>
                  </a:lnTo>
                  <a:lnTo>
                    <a:pt x="191630" y="239445"/>
                  </a:lnTo>
                  <a:lnTo>
                    <a:pt x="201498" y="231724"/>
                  </a:lnTo>
                  <a:lnTo>
                    <a:pt x="211937" y="224891"/>
                  </a:lnTo>
                  <a:lnTo>
                    <a:pt x="223443" y="219049"/>
                  </a:lnTo>
                  <a:lnTo>
                    <a:pt x="250761" y="207378"/>
                  </a:lnTo>
                  <a:lnTo>
                    <a:pt x="259664" y="203098"/>
                  </a:lnTo>
                  <a:lnTo>
                    <a:pt x="262775" y="206349"/>
                  </a:lnTo>
                  <a:lnTo>
                    <a:pt x="277850" y="217805"/>
                  </a:lnTo>
                  <a:lnTo>
                    <a:pt x="286029" y="222897"/>
                  </a:lnTo>
                  <a:lnTo>
                    <a:pt x="294881" y="225945"/>
                  </a:lnTo>
                  <a:lnTo>
                    <a:pt x="304609" y="225615"/>
                  </a:lnTo>
                  <a:lnTo>
                    <a:pt x="308800" y="224409"/>
                  </a:lnTo>
                  <a:lnTo>
                    <a:pt x="310718" y="223507"/>
                  </a:lnTo>
                  <a:lnTo>
                    <a:pt x="308800" y="228206"/>
                  </a:lnTo>
                  <a:lnTo>
                    <a:pt x="341363" y="254647"/>
                  </a:lnTo>
                  <a:lnTo>
                    <a:pt x="351205" y="258025"/>
                  </a:lnTo>
                  <a:lnTo>
                    <a:pt x="372465" y="267004"/>
                  </a:lnTo>
                  <a:lnTo>
                    <a:pt x="383387" y="270814"/>
                  </a:lnTo>
                  <a:lnTo>
                    <a:pt x="396125" y="272681"/>
                  </a:lnTo>
                  <a:lnTo>
                    <a:pt x="397560" y="274751"/>
                  </a:lnTo>
                  <a:lnTo>
                    <a:pt x="435114" y="286842"/>
                  </a:lnTo>
                  <a:lnTo>
                    <a:pt x="445300" y="287070"/>
                  </a:lnTo>
                  <a:lnTo>
                    <a:pt x="455028" y="285610"/>
                  </a:lnTo>
                  <a:lnTo>
                    <a:pt x="463016" y="281292"/>
                  </a:lnTo>
                  <a:lnTo>
                    <a:pt x="464972" y="279234"/>
                  </a:lnTo>
                  <a:lnTo>
                    <a:pt x="468985" y="281216"/>
                  </a:lnTo>
                  <a:lnTo>
                    <a:pt x="507352" y="271729"/>
                  </a:lnTo>
                  <a:lnTo>
                    <a:pt x="539191" y="253822"/>
                  </a:lnTo>
                  <a:lnTo>
                    <a:pt x="540867" y="248196"/>
                  </a:lnTo>
                  <a:close/>
                </a:path>
              </a:pathLst>
            </a:custGeom>
            <a:solidFill>
              <a:srgbClr val="D1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29" name="object 28">
              <a:extLst>
                <a:ext uri="{FF2B5EF4-FFF2-40B4-BE49-F238E27FC236}">
                  <a16:creationId xmlns:a16="http://schemas.microsoft.com/office/drawing/2014/main" id="{C2A27F61-A5BD-431A-9C79-5B7B122B85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167" y="4428521"/>
              <a:ext cx="153098" cy="176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30" name="object 29">
              <a:extLst>
                <a:ext uri="{FF2B5EF4-FFF2-40B4-BE49-F238E27FC236}">
                  <a16:creationId xmlns:a16="http://schemas.microsoft.com/office/drawing/2014/main" id="{1D37A56C-DF96-424A-B1D3-3B2828F794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995" y="4097832"/>
              <a:ext cx="128197" cy="114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31" name="object 30">
              <a:extLst>
                <a:ext uri="{FF2B5EF4-FFF2-40B4-BE49-F238E27FC236}">
                  <a16:creationId xmlns:a16="http://schemas.microsoft.com/office/drawing/2014/main" id="{208501CB-D2E8-4843-8E37-92E8377E42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2778" y="4179121"/>
              <a:ext cx="33462" cy="16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32" name="object 31">
              <a:extLst>
                <a:ext uri="{FF2B5EF4-FFF2-40B4-BE49-F238E27FC236}">
                  <a16:creationId xmlns:a16="http://schemas.microsoft.com/office/drawing/2014/main" id="{A29B55E0-99D4-4819-87F0-5BF4374AB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722" y="4429472"/>
              <a:ext cx="87160" cy="530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33" name="object 32">
              <a:extLst>
                <a:ext uri="{FF2B5EF4-FFF2-40B4-BE49-F238E27FC236}">
                  <a16:creationId xmlns:a16="http://schemas.microsoft.com/office/drawing/2014/main" id="{9E033F59-86B1-47E4-B6BA-19B04BD536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6809" y="3963058"/>
              <a:ext cx="1350249" cy="100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4" name="object 33">
              <a:extLst>
                <a:ext uri="{FF2B5EF4-FFF2-40B4-BE49-F238E27FC236}">
                  <a16:creationId xmlns:a16="http://schemas.microsoft.com/office/drawing/2014/main" id="{2100A4DE-9BA5-4368-9CAF-9154A00C3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100" y="3867352"/>
              <a:ext cx="2104390" cy="1929130"/>
            </a:xfrm>
            <a:custGeom>
              <a:avLst/>
              <a:gdLst>
                <a:gd name="T0" fmla="*/ 0 w 2104390"/>
                <a:gd name="T1" fmla="*/ 1929028 h 1929129"/>
                <a:gd name="T2" fmla="*/ 2103970 w 2104390"/>
                <a:gd name="T3" fmla="*/ 1929028 h 1929129"/>
                <a:gd name="T4" fmla="*/ 2103970 w 2104390"/>
                <a:gd name="T5" fmla="*/ 0 h 1929129"/>
                <a:gd name="T6" fmla="*/ 0 w 2104390"/>
                <a:gd name="T7" fmla="*/ 0 h 1929129"/>
                <a:gd name="T8" fmla="*/ 0 w 2104390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4390" h="1929129">
                  <a:moveTo>
                    <a:pt x="0" y="1929028"/>
                  </a:moveTo>
                  <a:lnTo>
                    <a:pt x="2103970" y="1929028"/>
                  </a:lnTo>
                  <a:lnTo>
                    <a:pt x="2103970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49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grpSp>
        <p:nvGrpSpPr>
          <p:cNvPr id="2054" name="object 34">
            <a:extLst>
              <a:ext uri="{FF2B5EF4-FFF2-40B4-BE49-F238E27FC236}">
                <a16:creationId xmlns:a16="http://schemas.microsoft.com/office/drawing/2014/main" id="{FA56DCB5-B24F-4729-A3C9-108BC15118C3}"/>
              </a:ext>
            </a:extLst>
          </p:cNvPr>
          <p:cNvGrpSpPr>
            <a:grpSpLocks/>
          </p:cNvGrpSpPr>
          <p:nvPr/>
        </p:nvGrpSpPr>
        <p:grpSpPr bwMode="auto">
          <a:xfrm>
            <a:off x="2817813" y="3863975"/>
            <a:ext cx="2114550" cy="1935163"/>
            <a:chOff x="2818485" y="3864177"/>
            <a:chExt cx="2113915" cy="1935480"/>
          </a:xfrm>
        </p:grpSpPr>
        <p:sp>
          <p:nvSpPr>
            <p:cNvPr id="2304" name="object 35">
              <a:extLst>
                <a:ext uri="{FF2B5EF4-FFF2-40B4-BE49-F238E27FC236}">
                  <a16:creationId xmlns:a16="http://schemas.microsoft.com/office/drawing/2014/main" id="{38076DAA-A1CB-42DF-9528-734BF7616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1660" y="3867352"/>
              <a:ext cx="2107565" cy="1929130"/>
            </a:xfrm>
            <a:custGeom>
              <a:avLst/>
              <a:gdLst>
                <a:gd name="T0" fmla="*/ 2107565 w 2107565"/>
                <a:gd name="T1" fmla="*/ 0 h 1929129"/>
                <a:gd name="T2" fmla="*/ 0 w 2107565"/>
                <a:gd name="T3" fmla="*/ 0 h 1929129"/>
                <a:gd name="T4" fmla="*/ 0 w 2107565"/>
                <a:gd name="T5" fmla="*/ 1929028 h 1929129"/>
                <a:gd name="T6" fmla="*/ 2107565 w 2107565"/>
                <a:gd name="T7" fmla="*/ 1929028 h 1929129"/>
                <a:gd name="T8" fmla="*/ 2107565 w 2107565"/>
                <a:gd name="T9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7565" h="1929129">
                  <a:moveTo>
                    <a:pt x="2107565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107565" y="1929028"/>
                  </a:lnTo>
                  <a:lnTo>
                    <a:pt x="21075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05" name="object 36">
              <a:extLst>
                <a:ext uri="{FF2B5EF4-FFF2-40B4-BE49-F238E27FC236}">
                  <a16:creationId xmlns:a16="http://schemas.microsoft.com/office/drawing/2014/main" id="{0F447964-2811-4CF0-B5DC-28F8503BB4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1660" y="3867352"/>
              <a:ext cx="2107565" cy="1863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06" name="object 37">
              <a:extLst>
                <a:ext uri="{FF2B5EF4-FFF2-40B4-BE49-F238E27FC236}">
                  <a16:creationId xmlns:a16="http://schemas.microsoft.com/office/drawing/2014/main" id="{9D7152B8-32C0-4FAD-859F-65525696B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1660" y="3867352"/>
              <a:ext cx="2107565" cy="1929130"/>
            </a:xfrm>
            <a:custGeom>
              <a:avLst/>
              <a:gdLst>
                <a:gd name="T0" fmla="*/ 0 w 2107565"/>
                <a:gd name="T1" fmla="*/ 1929028 h 1929129"/>
                <a:gd name="T2" fmla="*/ 2107565 w 2107565"/>
                <a:gd name="T3" fmla="*/ 1929028 h 1929129"/>
                <a:gd name="T4" fmla="*/ 2107565 w 2107565"/>
                <a:gd name="T5" fmla="*/ 0 h 1929129"/>
                <a:gd name="T6" fmla="*/ 0 w 2107565"/>
                <a:gd name="T7" fmla="*/ 0 h 1929129"/>
                <a:gd name="T8" fmla="*/ 0 w 2107565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7565" h="1929129">
                  <a:moveTo>
                    <a:pt x="0" y="1929028"/>
                  </a:moveTo>
                  <a:lnTo>
                    <a:pt x="2107565" y="1929028"/>
                  </a:lnTo>
                  <a:lnTo>
                    <a:pt x="2107565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grpSp>
        <p:nvGrpSpPr>
          <p:cNvPr id="2055" name="object 38">
            <a:extLst>
              <a:ext uri="{FF2B5EF4-FFF2-40B4-BE49-F238E27FC236}">
                <a16:creationId xmlns:a16="http://schemas.microsoft.com/office/drawing/2014/main" id="{3070934B-01D9-41D5-BB90-37AAF82EC6A2}"/>
              </a:ext>
            </a:extLst>
          </p:cNvPr>
          <p:cNvGrpSpPr>
            <a:grpSpLocks/>
          </p:cNvGrpSpPr>
          <p:nvPr/>
        </p:nvGrpSpPr>
        <p:grpSpPr bwMode="auto">
          <a:xfrm>
            <a:off x="5170488" y="3863975"/>
            <a:ext cx="2092325" cy="1935163"/>
            <a:chOff x="5170639" y="3864177"/>
            <a:chExt cx="2092325" cy="1935480"/>
          </a:xfrm>
        </p:grpSpPr>
        <p:sp>
          <p:nvSpPr>
            <p:cNvPr id="2276" name="object 39">
              <a:extLst>
                <a:ext uri="{FF2B5EF4-FFF2-40B4-BE49-F238E27FC236}">
                  <a16:creationId xmlns:a16="http://schemas.microsoft.com/office/drawing/2014/main" id="{F027933A-F0BF-45A8-9C2F-DD50A264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814" y="3867352"/>
              <a:ext cx="2085975" cy="1929130"/>
            </a:xfrm>
            <a:custGeom>
              <a:avLst/>
              <a:gdLst>
                <a:gd name="T0" fmla="*/ 2085682 w 2085975"/>
                <a:gd name="T1" fmla="*/ 0 h 1929129"/>
                <a:gd name="T2" fmla="*/ 0 w 2085975"/>
                <a:gd name="T3" fmla="*/ 0 h 1929129"/>
                <a:gd name="T4" fmla="*/ 0 w 2085975"/>
                <a:gd name="T5" fmla="*/ 1929028 h 1929129"/>
                <a:gd name="T6" fmla="*/ 2085682 w 2085975"/>
                <a:gd name="T7" fmla="*/ 1929028 h 1929129"/>
                <a:gd name="T8" fmla="*/ 2085682 w 2085975"/>
                <a:gd name="T9" fmla="*/ 0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5975" h="1929129">
                  <a:moveTo>
                    <a:pt x="2085682" y="0"/>
                  </a:moveTo>
                  <a:lnTo>
                    <a:pt x="0" y="0"/>
                  </a:lnTo>
                  <a:lnTo>
                    <a:pt x="0" y="1929028"/>
                  </a:lnTo>
                  <a:lnTo>
                    <a:pt x="2085682" y="1929028"/>
                  </a:lnTo>
                  <a:lnTo>
                    <a:pt x="20856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77" name="object 40">
              <a:extLst>
                <a:ext uri="{FF2B5EF4-FFF2-40B4-BE49-F238E27FC236}">
                  <a16:creationId xmlns:a16="http://schemas.microsoft.com/office/drawing/2014/main" id="{3C9A427B-E8C8-42B2-B65E-BE92A7AFF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631" y="4701244"/>
              <a:ext cx="84455" cy="270510"/>
            </a:xfrm>
            <a:custGeom>
              <a:avLst/>
              <a:gdLst>
                <a:gd name="T0" fmla="*/ 72598 w 84454"/>
                <a:gd name="T1" fmla="*/ 0 h 270510"/>
                <a:gd name="T2" fmla="*/ 36800 w 84454"/>
                <a:gd name="T3" fmla="*/ 56681 h 270510"/>
                <a:gd name="T4" fmla="*/ 16932 w 84454"/>
                <a:gd name="T5" fmla="*/ 100648 h 270510"/>
                <a:gd name="T6" fmla="*/ 3907 w 84454"/>
                <a:gd name="T7" fmla="*/ 146513 h 270510"/>
                <a:gd name="T8" fmla="*/ 0 w 84454"/>
                <a:gd name="T9" fmla="*/ 188511 h 270510"/>
                <a:gd name="T10" fmla="*/ 346 w 84454"/>
                <a:gd name="T11" fmla="*/ 224075 h 270510"/>
                <a:gd name="T12" fmla="*/ 2476 w 84454"/>
                <a:gd name="T13" fmla="*/ 249090 h 270510"/>
                <a:gd name="T14" fmla="*/ 3920 w 84454"/>
                <a:gd name="T15" fmla="*/ 259441 h 270510"/>
                <a:gd name="T16" fmla="*/ 5037 w 84454"/>
                <a:gd name="T17" fmla="*/ 265944 h 270510"/>
                <a:gd name="T18" fmla="*/ 10701 w 84454"/>
                <a:gd name="T19" fmla="*/ 270516 h 270510"/>
                <a:gd name="T20" fmla="*/ 17064 w 84454"/>
                <a:gd name="T21" fmla="*/ 270516 h 270510"/>
                <a:gd name="T22" fmla="*/ 26602 w 84454"/>
                <a:gd name="T23" fmla="*/ 269081 h 270510"/>
                <a:gd name="T24" fmla="*/ 31491 w 84454"/>
                <a:gd name="T25" fmla="*/ 262172 h 270510"/>
                <a:gd name="T26" fmla="*/ 30247 w 84454"/>
                <a:gd name="T27" fmla="*/ 254908 h 270510"/>
                <a:gd name="T28" fmla="*/ 29029 w 84454"/>
                <a:gd name="T29" fmla="*/ 245995 h 270510"/>
                <a:gd name="T30" fmla="*/ 27070 w 84454"/>
                <a:gd name="T31" fmla="*/ 222823 h 270510"/>
                <a:gd name="T32" fmla="*/ 26709 w 84454"/>
                <a:gd name="T33" fmla="*/ 189623 h 270510"/>
                <a:gd name="T34" fmla="*/ 30285 w 84454"/>
                <a:gd name="T35" fmla="*/ 150628 h 270510"/>
                <a:gd name="T36" fmla="*/ 41344 w 84454"/>
                <a:gd name="T37" fmla="*/ 109183 h 270510"/>
                <a:gd name="T38" fmla="*/ 57493 w 84454"/>
                <a:gd name="T39" fmla="*/ 70527 h 270510"/>
                <a:gd name="T40" fmla="*/ 72135 w 84454"/>
                <a:gd name="T41" fmla="*/ 41852 h 270510"/>
                <a:gd name="T42" fmla="*/ 82215 w 84454"/>
                <a:gd name="T43" fmla="*/ 23882 h 270510"/>
                <a:gd name="T44" fmla="*/ 84120 w 84454"/>
                <a:gd name="T45" fmla="*/ 11525 h 270510"/>
                <a:gd name="T46" fmla="*/ 77656 w 84454"/>
                <a:gd name="T47" fmla="*/ 7956 h 270510"/>
                <a:gd name="T48" fmla="*/ 74367 w 84454"/>
                <a:gd name="T49" fmla="*/ 3955 h 270510"/>
                <a:gd name="T50" fmla="*/ 72598 w 84454"/>
                <a:gd name="T51" fmla="*/ 0 h 270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454" h="270510">
                  <a:moveTo>
                    <a:pt x="72598" y="0"/>
                  </a:moveTo>
                  <a:lnTo>
                    <a:pt x="36800" y="56681"/>
                  </a:lnTo>
                  <a:lnTo>
                    <a:pt x="16932" y="100648"/>
                  </a:lnTo>
                  <a:lnTo>
                    <a:pt x="3907" y="146513"/>
                  </a:lnTo>
                  <a:lnTo>
                    <a:pt x="0" y="188511"/>
                  </a:lnTo>
                  <a:lnTo>
                    <a:pt x="346" y="224075"/>
                  </a:lnTo>
                  <a:lnTo>
                    <a:pt x="2476" y="249090"/>
                  </a:lnTo>
                  <a:lnTo>
                    <a:pt x="3920" y="259441"/>
                  </a:lnTo>
                  <a:lnTo>
                    <a:pt x="5037" y="265944"/>
                  </a:lnTo>
                  <a:lnTo>
                    <a:pt x="10701" y="270516"/>
                  </a:lnTo>
                  <a:lnTo>
                    <a:pt x="17064" y="270516"/>
                  </a:lnTo>
                  <a:lnTo>
                    <a:pt x="26602" y="269081"/>
                  </a:lnTo>
                  <a:lnTo>
                    <a:pt x="31491" y="262172"/>
                  </a:lnTo>
                  <a:lnTo>
                    <a:pt x="30247" y="254908"/>
                  </a:lnTo>
                  <a:lnTo>
                    <a:pt x="29029" y="245995"/>
                  </a:lnTo>
                  <a:lnTo>
                    <a:pt x="27070" y="222823"/>
                  </a:lnTo>
                  <a:lnTo>
                    <a:pt x="26709" y="189623"/>
                  </a:lnTo>
                  <a:lnTo>
                    <a:pt x="30285" y="150628"/>
                  </a:lnTo>
                  <a:lnTo>
                    <a:pt x="41344" y="109183"/>
                  </a:lnTo>
                  <a:lnTo>
                    <a:pt x="57493" y="70527"/>
                  </a:lnTo>
                  <a:lnTo>
                    <a:pt x="72135" y="41852"/>
                  </a:lnTo>
                  <a:lnTo>
                    <a:pt x="82215" y="23882"/>
                  </a:lnTo>
                  <a:lnTo>
                    <a:pt x="84120" y="11525"/>
                  </a:lnTo>
                  <a:lnTo>
                    <a:pt x="77656" y="7956"/>
                  </a:lnTo>
                  <a:lnTo>
                    <a:pt x="74367" y="3955"/>
                  </a:lnTo>
                  <a:lnTo>
                    <a:pt x="72598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78" name="object 41">
              <a:extLst>
                <a:ext uri="{FF2B5EF4-FFF2-40B4-BE49-F238E27FC236}">
                  <a16:creationId xmlns:a16="http://schemas.microsoft.com/office/drawing/2014/main" id="{553F2A25-2B10-464B-9544-31D6F2DD4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631" y="4701241"/>
              <a:ext cx="78740" cy="270510"/>
            </a:xfrm>
            <a:custGeom>
              <a:avLst/>
              <a:gdLst>
                <a:gd name="T0" fmla="*/ 72598 w 78739"/>
                <a:gd name="T1" fmla="*/ 0 h 270510"/>
                <a:gd name="T2" fmla="*/ 36800 w 78739"/>
                <a:gd name="T3" fmla="*/ 56689 h 270510"/>
                <a:gd name="T4" fmla="*/ 16932 w 78739"/>
                <a:gd name="T5" fmla="*/ 100653 h 270510"/>
                <a:gd name="T6" fmla="*/ 3907 w 78739"/>
                <a:gd name="T7" fmla="*/ 146511 h 270510"/>
                <a:gd name="T8" fmla="*/ 0 w 78739"/>
                <a:gd name="T9" fmla="*/ 188517 h 270510"/>
                <a:gd name="T10" fmla="*/ 346 w 78739"/>
                <a:gd name="T11" fmla="*/ 224085 h 270510"/>
                <a:gd name="T12" fmla="*/ 2476 w 78739"/>
                <a:gd name="T13" fmla="*/ 249101 h 270510"/>
                <a:gd name="T14" fmla="*/ 3920 w 78739"/>
                <a:gd name="T15" fmla="*/ 259453 h 270510"/>
                <a:gd name="T16" fmla="*/ 5050 w 78739"/>
                <a:gd name="T17" fmla="*/ 265955 h 270510"/>
                <a:gd name="T18" fmla="*/ 10701 w 78739"/>
                <a:gd name="T19" fmla="*/ 270514 h 270510"/>
                <a:gd name="T20" fmla="*/ 17064 w 78739"/>
                <a:gd name="T21" fmla="*/ 270514 h 270510"/>
                <a:gd name="T22" fmla="*/ 15896 w 78739"/>
                <a:gd name="T23" fmla="*/ 268876 h 270510"/>
                <a:gd name="T24" fmla="*/ 14981 w 78739"/>
                <a:gd name="T25" fmla="*/ 266958 h 270510"/>
                <a:gd name="T26" fmla="*/ 14613 w 78739"/>
                <a:gd name="T27" fmla="*/ 264787 h 270510"/>
                <a:gd name="T28" fmla="*/ 13168 w 78739"/>
                <a:gd name="T29" fmla="*/ 254435 h 270510"/>
                <a:gd name="T30" fmla="*/ 11032 w 78739"/>
                <a:gd name="T31" fmla="*/ 229420 h 270510"/>
                <a:gd name="T32" fmla="*/ 10677 w 78739"/>
                <a:gd name="T33" fmla="*/ 193856 h 270510"/>
                <a:gd name="T34" fmla="*/ 14575 w 78739"/>
                <a:gd name="T35" fmla="*/ 151858 h 270510"/>
                <a:gd name="T36" fmla="*/ 27607 w 78739"/>
                <a:gd name="T37" fmla="*/ 105993 h 270510"/>
                <a:gd name="T38" fmla="*/ 47479 w 78739"/>
                <a:gd name="T39" fmla="*/ 62026 h 270510"/>
                <a:gd name="T40" fmla="*/ 65958 w 78739"/>
                <a:gd name="T41" fmla="*/ 28502 h 270510"/>
                <a:gd name="T42" fmla="*/ 78316 w 78739"/>
                <a:gd name="T43" fmla="*/ 8424 h 270510"/>
                <a:gd name="T44" fmla="*/ 77656 w 78739"/>
                <a:gd name="T45" fmla="*/ 7967 h 270510"/>
                <a:gd name="T46" fmla="*/ 74367 w 78739"/>
                <a:gd name="T47" fmla="*/ 3959 h 270510"/>
                <a:gd name="T48" fmla="*/ 72598 w 78739"/>
                <a:gd name="T49" fmla="*/ 0 h 270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739" h="270510">
                  <a:moveTo>
                    <a:pt x="72598" y="0"/>
                  </a:moveTo>
                  <a:lnTo>
                    <a:pt x="36800" y="56689"/>
                  </a:lnTo>
                  <a:lnTo>
                    <a:pt x="16932" y="100653"/>
                  </a:lnTo>
                  <a:lnTo>
                    <a:pt x="3907" y="146511"/>
                  </a:lnTo>
                  <a:lnTo>
                    <a:pt x="0" y="188517"/>
                  </a:lnTo>
                  <a:lnTo>
                    <a:pt x="346" y="224085"/>
                  </a:lnTo>
                  <a:lnTo>
                    <a:pt x="2476" y="249101"/>
                  </a:lnTo>
                  <a:lnTo>
                    <a:pt x="3920" y="259453"/>
                  </a:lnTo>
                  <a:lnTo>
                    <a:pt x="5050" y="265955"/>
                  </a:lnTo>
                  <a:lnTo>
                    <a:pt x="10701" y="270514"/>
                  </a:lnTo>
                  <a:lnTo>
                    <a:pt x="17064" y="270514"/>
                  </a:lnTo>
                  <a:lnTo>
                    <a:pt x="15896" y="268876"/>
                  </a:lnTo>
                  <a:lnTo>
                    <a:pt x="14981" y="266958"/>
                  </a:lnTo>
                  <a:lnTo>
                    <a:pt x="14613" y="264787"/>
                  </a:lnTo>
                  <a:lnTo>
                    <a:pt x="13168" y="254435"/>
                  </a:lnTo>
                  <a:lnTo>
                    <a:pt x="11032" y="229420"/>
                  </a:lnTo>
                  <a:lnTo>
                    <a:pt x="10677" y="193856"/>
                  </a:lnTo>
                  <a:lnTo>
                    <a:pt x="14575" y="151858"/>
                  </a:lnTo>
                  <a:lnTo>
                    <a:pt x="27607" y="105993"/>
                  </a:lnTo>
                  <a:lnTo>
                    <a:pt x="47479" y="62026"/>
                  </a:lnTo>
                  <a:lnTo>
                    <a:pt x="65958" y="28502"/>
                  </a:lnTo>
                  <a:lnTo>
                    <a:pt x="78316" y="8424"/>
                  </a:lnTo>
                  <a:lnTo>
                    <a:pt x="77656" y="7967"/>
                  </a:lnTo>
                  <a:lnTo>
                    <a:pt x="74367" y="3959"/>
                  </a:lnTo>
                  <a:lnTo>
                    <a:pt x="72598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79" name="object 42">
              <a:extLst>
                <a:ext uri="{FF2B5EF4-FFF2-40B4-BE49-F238E27FC236}">
                  <a16:creationId xmlns:a16="http://schemas.microsoft.com/office/drawing/2014/main" id="{9F1F8C92-0324-40D3-B424-8D7916CAE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631" y="4701244"/>
              <a:ext cx="84455" cy="270510"/>
            </a:xfrm>
            <a:custGeom>
              <a:avLst/>
              <a:gdLst>
                <a:gd name="T0" fmla="*/ 17064 w 84454"/>
                <a:gd name="T1" fmla="*/ 270516 h 270510"/>
                <a:gd name="T2" fmla="*/ 10701 w 84454"/>
                <a:gd name="T3" fmla="*/ 270516 h 270510"/>
                <a:gd name="T4" fmla="*/ 5037 w 84454"/>
                <a:gd name="T5" fmla="*/ 265944 h 270510"/>
                <a:gd name="T6" fmla="*/ 3920 w 84454"/>
                <a:gd name="T7" fmla="*/ 259441 h 270510"/>
                <a:gd name="T8" fmla="*/ 2476 w 84454"/>
                <a:gd name="T9" fmla="*/ 249090 h 270510"/>
                <a:gd name="T10" fmla="*/ 346 w 84454"/>
                <a:gd name="T11" fmla="*/ 224075 h 270510"/>
                <a:gd name="T12" fmla="*/ 0 w 84454"/>
                <a:gd name="T13" fmla="*/ 188511 h 270510"/>
                <a:gd name="T14" fmla="*/ 3907 w 84454"/>
                <a:gd name="T15" fmla="*/ 146513 h 270510"/>
                <a:gd name="T16" fmla="*/ 16932 w 84454"/>
                <a:gd name="T17" fmla="*/ 100648 h 270510"/>
                <a:gd name="T18" fmla="*/ 36800 w 84454"/>
                <a:gd name="T19" fmla="*/ 56681 h 270510"/>
                <a:gd name="T20" fmla="*/ 55278 w 84454"/>
                <a:gd name="T21" fmla="*/ 23157 h 270510"/>
                <a:gd name="T22" fmla="*/ 72598 w 84454"/>
                <a:gd name="T23" fmla="*/ 0 h 270510"/>
                <a:gd name="T24" fmla="*/ 74367 w 84454"/>
                <a:gd name="T25" fmla="*/ 3955 h 270510"/>
                <a:gd name="T26" fmla="*/ 77656 w 84454"/>
                <a:gd name="T27" fmla="*/ 7956 h 270510"/>
                <a:gd name="T28" fmla="*/ 84120 w 84454"/>
                <a:gd name="T29" fmla="*/ 11525 h 270510"/>
                <a:gd name="T30" fmla="*/ 82215 w 84454"/>
                <a:gd name="T31" fmla="*/ 23882 h 270510"/>
                <a:gd name="T32" fmla="*/ 78672 w 84454"/>
                <a:gd name="T33" fmla="*/ 30346 h 270510"/>
                <a:gd name="T34" fmla="*/ 72135 w 84454"/>
                <a:gd name="T35" fmla="*/ 41852 h 270510"/>
                <a:gd name="T36" fmla="*/ 57493 w 84454"/>
                <a:gd name="T37" fmla="*/ 70527 h 270510"/>
                <a:gd name="T38" fmla="*/ 41344 w 84454"/>
                <a:gd name="T39" fmla="*/ 109183 h 270510"/>
                <a:gd name="T40" fmla="*/ 30285 w 84454"/>
                <a:gd name="T41" fmla="*/ 150628 h 270510"/>
                <a:gd name="T42" fmla="*/ 26709 w 84454"/>
                <a:gd name="T43" fmla="*/ 189623 h 270510"/>
                <a:gd name="T44" fmla="*/ 27070 w 84454"/>
                <a:gd name="T45" fmla="*/ 222823 h 270510"/>
                <a:gd name="T46" fmla="*/ 29029 w 84454"/>
                <a:gd name="T47" fmla="*/ 245995 h 270510"/>
                <a:gd name="T48" fmla="*/ 30247 w 84454"/>
                <a:gd name="T49" fmla="*/ 254908 h 270510"/>
                <a:gd name="T50" fmla="*/ 31491 w 84454"/>
                <a:gd name="T51" fmla="*/ 262172 h 270510"/>
                <a:gd name="T52" fmla="*/ 26602 w 84454"/>
                <a:gd name="T53" fmla="*/ 269081 h 270510"/>
                <a:gd name="T54" fmla="*/ 19350 w 84454"/>
                <a:gd name="T55" fmla="*/ 270325 h 270510"/>
                <a:gd name="T56" fmla="*/ 18575 w 84454"/>
                <a:gd name="T57" fmla="*/ 270452 h 270510"/>
                <a:gd name="T58" fmla="*/ 17826 w 84454"/>
                <a:gd name="T59" fmla="*/ 270516 h 270510"/>
                <a:gd name="T60" fmla="*/ 17064 w 84454"/>
                <a:gd name="T61" fmla="*/ 270516 h 270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4454" h="270510">
                  <a:moveTo>
                    <a:pt x="17064" y="270516"/>
                  </a:moveTo>
                  <a:lnTo>
                    <a:pt x="10701" y="270516"/>
                  </a:lnTo>
                  <a:lnTo>
                    <a:pt x="5037" y="265944"/>
                  </a:lnTo>
                  <a:lnTo>
                    <a:pt x="3920" y="259441"/>
                  </a:lnTo>
                  <a:lnTo>
                    <a:pt x="2476" y="249090"/>
                  </a:lnTo>
                  <a:lnTo>
                    <a:pt x="346" y="224075"/>
                  </a:lnTo>
                  <a:lnTo>
                    <a:pt x="0" y="188511"/>
                  </a:lnTo>
                  <a:lnTo>
                    <a:pt x="3907" y="146513"/>
                  </a:lnTo>
                  <a:lnTo>
                    <a:pt x="16932" y="100648"/>
                  </a:lnTo>
                  <a:lnTo>
                    <a:pt x="36800" y="56681"/>
                  </a:lnTo>
                  <a:lnTo>
                    <a:pt x="55278" y="23157"/>
                  </a:lnTo>
                  <a:lnTo>
                    <a:pt x="72598" y="0"/>
                  </a:lnTo>
                  <a:lnTo>
                    <a:pt x="74367" y="3955"/>
                  </a:lnTo>
                  <a:lnTo>
                    <a:pt x="77656" y="7956"/>
                  </a:lnTo>
                  <a:lnTo>
                    <a:pt x="84120" y="11525"/>
                  </a:lnTo>
                  <a:lnTo>
                    <a:pt x="82215" y="23882"/>
                  </a:lnTo>
                  <a:lnTo>
                    <a:pt x="78672" y="30346"/>
                  </a:lnTo>
                  <a:lnTo>
                    <a:pt x="72135" y="41852"/>
                  </a:lnTo>
                  <a:lnTo>
                    <a:pt x="57493" y="70527"/>
                  </a:lnTo>
                  <a:lnTo>
                    <a:pt x="41344" y="109183"/>
                  </a:lnTo>
                  <a:lnTo>
                    <a:pt x="30285" y="150628"/>
                  </a:lnTo>
                  <a:lnTo>
                    <a:pt x="26709" y="189623"/>
                  </a:lnTo>
                  <a:lnTo>
                    <a:pt x="27070" y="222823"/>
                  </a:lnTo>
                  <a:lnTo>
                    <a:pt x="29029" y="245995"/>
                  </a:lnTo>
                  <a:lnTo>
                    <a:pt x="30247" y="254908"/>
                  </a:lnTo>
                  <a:lnTo>
                    <a:pt x="31491" y="262172"/>
                  </a:lnTo>
                  <a:lnTo>
                    <a:pt x="26602" y="269081"/>
                  </a:lnTo>
                  <a:lnTo>
                    <a:pt x="19350" y="270325"/>
                  </a:lnTo>
                  <a:lnTo>
                    <a:pt x="18575" y="270452"/>
                  </a:lnTo>
                  <a:lnTo>
                    <a:pt x="17826" y="270516"/>
                  </a:lnTo>
                  <a:lnTo>
                    <a:pt x="17064" y="270516"/>
                  </a:lnTo>
                  <a:close/>
                </a:path>
              </a:pathLst>
            </a:custGeom>
            <a:noFill/>
            <a:ln w="80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80" name="object 43">
              <a:extLst>
                <a:ext uri="{FF2B5EF4-FFF2-40B4-BE49-F238E27FC236}">
                  <a16:creationId xmlns:a16="http://schemas.microsoft.com/office/drawing/2014/main" id="{CEC90EC5-D9FA-4F40-BFC6-1496D6CE4C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8322" y="5466663"/>
              <a:ext cx="920527" cy="2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1" name="object 44">
              <a:extLst>
                <a:ext uri="{FF2B5EF4-FFF2-40B4-BE49-F238E27FC236}">
                  <a16:creationId xmlns:a16="http://schemas.microsoft.com/office/drawing/2014/main" id="{7D0DD888-A0C7-4660-9E9E-DA4F1553C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753" y="5466663"/>
              <a:ext cx="925830" cy="247650"/>
            </a:xfrm>
            <a:custGeom>
              <a:avLst/>
              <a:gdLst>
                <a:gd name="T0" fmla="*/ 0 w 925829"/>
                <a:gd name="T1" fmla="*/ 65862 h 247650"/>
                <a:gd name="T2" fmla="*/ 5151 w 925829"/>
                <a:gd name="T3" fmla="*/ 109732 h 247650"/>
                <a:gd name="T4" fmla="*/ 18168 w 925829"/>
                <a:gd name="T5" fmla="*/ 149506 h 247650"/>
                <a:gd name="T6" fmla="*/ 76467 w 925829"/>
                <a:gd name="T7" fmla="*/ 187699 h 247650"/>
                <a:gd name="T8" fmla="*/ 137750 w 925829"/>
                <a:gd name="T9" fmla="*/ 205617 h 247650"/>
                <a:gd name="T10" fmla="*/ 192022 w 925829"/>
                <a:gd name="T11" fmla="*/ 216857 h 247650"/>
                <a:gd name="T12" fmla="*/ 215417 w 925829"/>
                <a:gd name="T13" fmla="*/ 220751 h 247650"/>
                <a:gd name="T14" fmla="*/ 231432 w 925829"/>
                <a:gd name="T15" fmla="*/ 188696 h 247650"/>
                <a:gd name="T16" fmla="*/ 268833 w 925829"/>
                <a:gd name="T17" fmla="*/ 192252 h 247650"/>
                <a:gd name="T18" fmla="*/ 322601 w 925829"/>
                <a:gd name="T19" fmla="*/ 238442 h 247650"/>
                <a:gd name="T20" fmla="*/ 395647 w 925829"/>
                <a:gd name="T21" fmla="*/ 247125 h 247650"/>
                <a:gd name="T22" fmla="*/ 457542 w 925829"/>
                <a:gd name="T23" fmla="*/ 247459 h 247650"/>
                <a:gd name="T24" fmla="*/ 535792 w 925829"/>
                <a:gd name="T25" fmla="*/ 244119 h 247650"/>
                <a:gd name="T26" fmla="*/ 605524 w 925829"/>
                <a:gd name="T27" fmla="*/ 236772 h 247650"/>
                <a:gd name="T28" fmla="*/ 655562 w 925829"/>
                <a:gd name="T29" fmla="*/ 229425 h 247650"/>
                <a:gd name="T30" fmla="*/ 674725 w 925829"/>
                <a:gd name="T31" fmla="*/ 226085 h 247650"/>
                <a:gd name="T32" fmla="*/ 687197 w 925829"/>
                <a:gd name="T33" fmla="*/ 181584 h 247650"/>
                <a:gd name="T34" fmla="*/ 724585 w 925829"/>
                <a:gd name="T35" fmla="*/ 174459 h 247650"/>
                <a:gd name="T36" fmla="*/ 747725 w 925829"/>
                <a:gd name="T37" fmla="*/ 206514 h 247650"/>
                <a:gd name="T38" fmla="*/ 822170 w 925829"/>
                <a:gd name="T39" fmla="*/ 193629 h 247650"/>
                <a:gd name="T40" fmla="*/ 862563 w 925829"/>
                <a:gd name="T41" fmla="*/ 183584 h 247650"/>
                <a:gd name="T42" fmla="*/ 897267 w 925829"/>
                <a:gd name="T43" fmla="*/ 151320 h 247650"/>
                <a:gd name="T44" fmla="*/ 914598 w 925829"/>
                <a:gd name="T45" fmla="*/ 113135 h 247650"/>
                <a:gd name="T46" fmla="*/ 925596 w 925829"/>
                <a:gd name="T47" fmla="*/ 48386 h 247650"/>
                <a:gd name="T48" fmla="*/ 925753 w 925829"/>
                <a:gd name="T49" fmla="*/ 37376 h 247650"/>
                <a:gd name="T50" fmla="*/ 324015 w 925829"/>
                <a:gd name="T51" fmla="*/ 0 h 247650"/>
                <a:gd name="T52" fmla="*/ 0 w 925829"/>
                <a:gd name="T53" fmla="*/ 65862 h 247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25829" h="247650">
                  <a:moveTo>
                    <a:pt x="0" y="65862"/>
                  </a:moveTo>
                  <a:lnTo>
                    <a:pt x="5151" y="109732"/>
                  </a:lnTo>
                  <a:lnTo>
                    <a:pt x="18168" y="149506"/>
                  </a:lnTo>
                  <a:lnTo>
                    <a:pt x="76467" y="187699"/>
                  </a:lnTo>
                  <a:lnTo>
                    <a:pt x="137750" y="205617"/>
                  </a:lnTo>
                  <a:lnTo>
                    <a:pt x="192022" y="216857"/>
                  </a:lnTo>
                  <a:lnTo>
                    <a:pt x="215417" y="220751"/>
                  </a:lnTo>
                  <a:lnTo>
                    <a:pt x="231432" y="188696"/>
                  </a:lnTo>
                  <a:lnTo>
                    <a:pt x="268833" y="192252"/>
                  </a:lnTo>
                  <a:lnTo>
                    <a:pt x="322601" y="238442"/>
                  </a:lnTo>
                  <a:lnTo>
                    <a:pt x="395647" y="247125"/>
                  </a:lnTo>
                  <a:lnTo>
                    <a:pt x="457542" y="247459"/>
                  </a:lnTo>
                  <a:lnTo>
                    <a:pt x="535792" y="244119"/>
                  </a:lnTo>
                  <a:lnTo>
                    <a:pt x="605524" y="236772"/>
                  </a:lnTo>
                  <a:lnTo>
                    <a:pt x="655562" y="229425"/>
                  </a:lnTo>
                  <a:lnTo>
                    <a:pt x="674725" y="226085"/>
                  </a:lnTo>
                  <a:lnTo>
                    <a:pt x="687197" y="181584"/>
                  </a:lnTo>
                  <a:lnTo>
                    <a:pt x="724585" y="174459"/>
                  </a:lnTo>
                  <a:lnTo>
                    <a:pt x="747725" y="206514"/>
                  </a:lnTo>
                  <a:lnTo>
                    <a:pt x="822170" y="193629"/>
                  </a:lnTo>
                  <a:lnTo>
                    <a:pt x="862563" y="183584"/>
                  </a:lnTo>
                  <a:lnTo>
                    <a:pt x="897267" y="151320"/>
                  </a:lnTo>
                  <a:lnTo>
                    <a:pt x="914598" y="113135"/>
                  </a:lnTo>
                  <a:lnTo>
                    <a:pt x="925596" y="48386"/>
                  </a:lnTo>
                  <a:lnTo>
                    <a:pt x="925753" y="37376"/>
                  </a:lnTo>
                  <a:lnTo>
                    <a:pt x="324015" y="0"/>
                  </a:lnTo>
                  <a:lnTo>
                    <a:pt x="0" y="65862"/>
                  </a:lnTo>
                  <a:close/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82" name="object 45">
              <a:extLst>
                <a:ext uri="{FF2B5EF4-FFF2-40B4-BE49-F238E27FC236}">
                  <a16:creationId xmlns:a16="http://schemas.microsoft.com/office/drawing/2014/main" id="{138F4CCA-220E-4A55-A079-36CAD9AF27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4934" y="4125188"/>
              <a:ext cx="1246212" cy="150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83" name="object 46">
              <a:extLst>
                <a:ext uri="{FF2B5EF4-FFF2-40B4-BE49-F238E27FC236}">
                  <a16:creationId xmlns:a16="http://schemas.microsoft.com/office/drawing/2014/main" id="{8F67D312-70C4-489F-8639-D72CB6BE48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2153" y="4429218"/>
              <a:ext cx="105943" cy="105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4" name="object 47">
              <a:extLst>
                <a:ext uri="{FF2B5EF4-FFF2-40B4-BE49-F238E27FC236}">
                  <a16:creationId xmlns:a16="http://schemas.microsoft.com/office/drawing/2014/main" id="{77F242AB-525E-48DC-B18A-095AA8C64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421" y="4908874"/>
              <a:ext cx="239395" cy="158750"/>
            </a:xfrm>
            <a:custGeom>
              <a:avLst/>
              <a:gdLst>
                <a:gd name="T0" fmla="*/ 54001 w 239395"/>
                <a:gd name="T1" fmla="*/ 3124 h 158750"/>
                <a:gd name="T2" fmla="*/ 34059 w 239395"/>
                <a:gd name="T3" fmla="*/ 0 h 158750"/>
                <a:gd name="T4" fmla="*/ 22382 w 239395"/>
                <a:gd name="T5" fmla="*/ 1036 h 158750"/>
                <a:gd name="T6" fmla="*/ 14443 w 239395"/>
                <a:gd name="T7" fmla="*/ 8105 h 158750"/>
                <a:gd name="T8" fmla="*/ 5716 w 239395"/>
                <a:gd name="T9" fmla="*/ 23076 h 158750"/>
                <a:gd name="T10" fmla="*/ 0 w 239395"/>
                <a:gd name="T11" fmla="*/ 42129 h 158750"/>
                <a:gd name="T12" fmla="*/ 1217 w 239395"/>
                <a:gd name="T13" fmla="*/ 58613 h 158750"/>
                <a:gd name="T14" fmla="*/ 5087 w 239395"/>
                <a:gd name="T15" fmla="*/ 70206 h 158750"/>
                <a:gd name="T16" fmla="*/ 7329 w 239395"/>
                <a:gd name="T17" fmla="*/ 74587 h 158750"/>
                <a:gd name="T18" fmla="*/ 182106 w 239395"/>
                <a:gd name="T19" fmla="*/ 144107 h 158750"/>
                <a:gd name="T20" fmla="*/ 200573 w 239395"/>
                <a:gd name="T21" fmla="*/ 156083 h 158750"/>
                <a:gd name="T22" fmla="*/ 211824 w 239395"/>
                <a:gd name="T23" fmla="*/ 158432 h 158750"/>
                <a:gd name="T24" fmla="*/ 220447 w 239395"/>
                <a:gd name="T25" fmla="*/ 149675 h 158750"/>
                <a:gd name="T26" fmla="*/ 231027 w 239395"/>
                <a:gd name="T27" fmla="*/ 128333 h 158750"/>
                <a:gd name="T28" fmla="*/ 239175 w 239395"/>
                <a:gd name="T29" fmla="*/ 100127 h 158750"/>
                <a:gd name="T30" fmla="*/ 236064 w 239395"/>
                <a:gd name="T31" fmla="*/ 83270 h 158750"/>
                <a:gd name="T32" fmla="*/ 228907 w 239395"/>
                <a:gd name="T33" fmla="*/ 75105 h 158750"/>
                <a:gd name="T34" fmla="*/ 224918 w 239395"/>
                <a:gd name="T35" fmla="*/ 72974 h 158750"/>
                <a:gd name="T36" fmla="*/ 54001 w 239395"/>
                <a:gd name="T37" fmla="*/ 3124 h 158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9395" h="158750">
                  <a:moveTo>
                    <a:pt x="54001" y="3124"/>
                  </a:moveTo>
                  <a:lnTo>
                    <a:pt x="34059" y="0"/>
                  </a:lnTo>
                  <a:lnTo>
                    <a:pt x="22382" y="1036"/>
                  </a:lnTo>
                  <a:lnTo>
                    <a:pt x="14443" y="8105"/>
                  </a:lnTo>
                  <a:lnTo>
                    <a:pt x="5716" y="23076"/>
                  </a:lnTo>
                  <a:lnTo>
                    <a:pt x="0" y="42129"/>
                  </a:lnTo>
                  <a:lnTo>
                    <a:pt x="1217" y="58613"/>
                  </a:lnTo>
                  <a:lnTo>
                    <a:pt x="5087" y="70206"/>
                  </a:lnTo>
                  <a:lnTo>
                    <a:pt x="7329" y="74587"/>
                  </a:lnTo>
                  <a:lnTo>
                    <a:pt x="182106" y="144107"/>
                  </a:lnTo>
                  <a:lnTo>
                    <a:pt x="200573" y="156083"/>
                  </a:lnTo>
                  <a:lnTo>
                    <a:pt x="211824" y="158432"/>
                  </a:lnTo>
                  <a:lnTo>
                    <a:pt x="220447" y="149675"/>
                  </a:lnTo>
                  <a:lnTo>
                    <a:pt x="231027" y="128333"/>
                  </a:lnTo>
                  <a:lnTo>
                    <a:pt x="239175" y="100127"/>
                  </a:lnTo>
                  <a:lnTo>
                    <a:pt x="236064" y="83270"/>
                  </a:lnTo>
                  <a:lnTo>
                    <a:pt x="228907" y="75105"/>
                  </a:lnTo>
                  <a:lnTo>
                    <a:pt x="224918" y="72974"/>
                  </a:lnTo>
                  <a:lnTo>
                    <a:pt x="54001" y="3124"/>
                  </a:lnTo>
                  <a:close/>
                </a:path>
              </a:pathLst>
            </a:custGeom>
            <a:noFill/>
            <a:ln w="16027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85" name="object 48">
              <a:extLst>
                <a:ext uri="{FF2B5EF4-FFF2-40B4-BE49-F238E27FC236}">
                  <a16:creationId xmlns:a16="http://schemas.microsoft.com/office/drawing/2014/main" id="{7C79A2BD-2062-400A-8491-20A687143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437" y="4124343"/>
              <a:ext cx="1244600" cy="240665"/>
            </a:xfrm>
            <a:custGeom>
              <a:avLst/>
              <a:gdLst>
                <a:gd name="T0" fmla="*/ 1244447 w 1244600"/>
                <a:gd name="T1" fmla="*/ 120167 h 240664"/>
                <a:gd name="T2" fmla="*/ 1208171 w 1244600"/>
                <a:gd name="T3" fmla="*/ 79638 h 240664"/>
                <a:gd name="T4" fmla="*/ 1147572 w 1244600"/>
                <a:gd name="T5" fmla="*/ 55745 h 240664"/>
                <a:gd name="T6" fmla="*/ 1107749 w 1244600"/>
                <a:gd name="T7" fmla="*/ 45007 h 240664"/>
                <a:gd name="T8" fmla="*/ 1062199 w 1244600"/>
                <a:gd name="T9" fmla="*/ 35194 h 240664"/>
                <a:gd name="T10" fmla="*/ 1011389 w 1244600"/>
                <a:gd name="T11" fmla="*/ 26398 h 240664"/>
                <a:gd name="T12" fmla="*/ 955787 w 1244600"/>
                <a:gd name="T13" fmla="*/ 18707 h 240664"/>
                <a:gd name="T14" fmla="*/ 895858 w 1244600"/>
                <a:gd name="T15" fmla="*/ 12213 h 240664"/>
                <a:gd name="T16" fmla="*/ 832071 w 1244600"/>
                <a:gd name="T17" fmla="*/ 7005 h 240664"/>
                <a:gd name="T18" fmla="*/ 764891 w 1244600"/>
                <a:gd name="T19" fmla="*/ 3173 h 240664"/>
                <a:gd name="T20" fmla="*/ 694786 w 1244600"/>
                <a:gd name="T21" fmla="*/ 808 h 240664"/>
                <a:gd name="T22" fmla="*/ 622223 w 1244600"/>
                <a:gd name="T23" fmla="*/ 0 h 240664"/>
                <a:gd name="T24" fmla="*/ 549658 w 1244600"/>
                <a:gd name="T25" fmla="*/ 808 h 240664"/>
                <a:gd name="T26" fmla="*/ 479552 w 1244600"/>
                <a:gd name="T27" fmla="*/ 3173 h 240664"/>
                <a:gd name="T28" fmla="*/ 412371 w 1244600"/>
                <a:gd name="T29" fmla="*/ 7005 h 240664"/>
                <a:gd name="T30" fmla="*/ 348583 w 1244600"/>
                <a:gd name="T31" fmla="*/ 12213 h 240664"/>
                <a:gd name="T32" fmla="*/ 288654 w 1244600"/>
                <a:gd name="T33" fmla="*/ 18707 h 240664"/>
                <a:gd name="T34" fmla="*/ 233052 w 1244600"/>
                <a:gd name="T35" fmla="*/ 26398 h 240664"/>
                <a:gd name="T36" fmla="*/ 182243 w 1244600"/>
                <a:gd name="T37" fmla="*/ 35194 h 240664"/>
                <a:gd name="T38" fmla="*/ 136694 w 1244600"/>
                <a:gd name="T39" fmla="*/ 45007 h 240664"/>
                <a:gd name="T40" fmla="*/ 96871 w 1244600"/>
                <a:gd name="T41" fmla="*/ 55745 h 240664"/>
                <a:gd name="T42" fmla="*/ 36274 w 1244600"/>
                <a:gd name="T43" fmla="*/ 79638 h 240664"/>
                <a:gd name="T44" fmla="*/ 4186 w 1244600"/>
                <a:gd name="T45" fmla="*/ 106152 h 240664"/>
                <a:gd name="T46" fmla="*/ 0 w 1244600"/>
                <a:gd name="T47" fmla="*/ 120167 h 240664"/>
                <a:gd name="T48" fmla="*/ 4186 w 1244600"/>
                <a:gd name="T49" fmla="*/ 134182 h 240664"/>
                <a:gd name="T50" fmla="*/ 36274 w 1244600"/>
                <a:gd name="T51" fmla="*/ 160696 h 240664"/>
                <a:gd name="T52" fmla="*/ 96871 w 1244600"/>
                <a:gd name="T53" fmla="*/ 184589 h 240664"/>
                <a:gd name="T54" fmla="*/ 136694 w 1244600"/>
                <a:gd name="T55" fmla="*/ 195327 h 240664"/>
                <a:gd name="T56" fmla="*/ 182243 w 1244600"/>
                <a:gd name="T57" fmla="*/ 205139 h 240664"/>
                <a:gd name="T58" fmla="*/ 233052 w 1244600"/>
                <a:gd name="T59" fmla="*/ 213936 h 240664"/>
                <a:gd name="T60" fmla="*/ 288654 w 1244600"/>
                <a:gd name="T61" fmla="*/ 221627 h 240664"/>
                <a:gd name="T62" fmla="*/ 348583 w 1244600"/>
                <a:gd name="T63" fmla="*/ 228121 h 240664"/>
                <a:gd name="T64" fmla="*/ 412371 w 1244600"/>
                <a:gd name="T65" fmla="*/ 233329 h 240664"/>
                <a:gd name="T66" fmla="*/ 479552 w 1244600"/>
                <a:gd name="T67" fmla="*/ 237161 h 240664"/>
                <a:gd name="T68" fmla="*/ 549658 w 1244600"/>
                <a:gd name="T69" fmla="*/ 239526 h 240664"/>
                <a:gd name="T70" fmla="*/ 622223 w 1244600"/>
                <a:gd name="T71" fmla="*/ 240334 h 240664"/>
                <a:gd name="T72" fmla="*/ 694786 w 1244600"/>
                <a:gd name="T73" fmla="*/ 239526 h 240664"/>
                <a:gd name="T74" fmla="*/ 764891 w 1244600"/>
                <a:gd name="T75" fmla="*/ 237161 h 240664"/>
                <a:gd name="T76" fmla="*/ 832071 w 1244600"/>
                <a:gd name="T77" fmla="*/ 233329 h 240664"/>
                <a:gd name="T78" fmla="*/ 895858 w 1244600"/>
                <a:gd name="T79" fmla="*/ 228121 h 240664"/>
                <a:gd name="T80" fmla="*/ 955787 w 1244600"/>
                <a:gd name="T81" fmla="*/ 221627 h 240664"/>
                <a:gd name="T82" fmla="*/ 1011389 w 1244600"/>
                <a:gd name="T83" fmla="*/ 213936 h 240664"/>
                <a:gd name="T84" fmla="*/ 1062199 w 1244600"/>
                <a:gd name="T85" fmla="*/ 205139 h 240664"/>
                <a:gd name="T86" fmla="*/ 1107749 w 1244600"/>
                <a:gd name="T87" fmla="*/ 195327 h 240664"/>
                <a:gd name="T88" fmla="*/ 1147572 w 1244600"/>
                <a:gd name="T89" fmla="*/ 184589 h 240664"/>
                <a:gd name="T90" fmla="*/ 1208171 w 1244600"/>
                <a:gd name="T91" fmla="*/ 160696 h 240664"/>
                <a:gd name="T92" fmla="*/ 1240261 w 1244600"/>
                <a:gd name="T93" fmla="*/ 134182 h 240664"/>
                <a:gd name="T94" fmla="*/ 1244447 w 1244600"/>
                <a:gd name="T95" fmla="*/ 120167 h 240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4600" h="240664">
                  <a:moveTo>
                    <a:pt x="1244447" y="120167"/>
                  </a:moveTo>
                  <a:lnTo>
                    <a:pt x="1208171" y="79638"/>
                  </a:lnTo>
                  <a:lnTo>
                    <a:pt x="1147572" y="55745"/>
                  </a:lnTo>
                  <a:lnTo>
                    <a:pt x="1107749" y="45007"/>
                  </a:lnTo>
                  <a:lnTo>
                    <a:pt x="1062199" y="35194"/>
                  </a:lnTo>
                  <a:lnTo>
                    <a:pt x="1011389" y="26398"/>
                  </a:lnTo>
                  <a:lnTo>
                    <a:pt x="955787" y="18707"/>
                  </a:lnTo>
                  <a:lnTo>
                    <a:pt x="895858" y="12213"/>
                  </a:lnTo>
                  <a:lnTo>
                    <a:pt x="832071" y="7005"/>
                  </a:lnTo>
                  <a:lnTo>
                    <a:pt x="764891" y="3173"/>
                  </a:lnTo>
                  <a:lnTo>
                    <a:pt x="694786" y="808"/>
                  </a:lnTo>
                  <a:lnTo>
                    <a:pt x="622223" y="0"/>
                  </a:lnTo>
                  <a:lnTo>
                    <a:pt x="549658" y="808"/>
                  </a:lnTo>
                  <a:lnTo>
                    <a:pt x="479552" y="3173"/>
                  </a:lnTo>
                  <a:lnTo>
                    <a:pt x="412371" y="7005"/>
                  </a:lnTo>
                  <a:lnTo>
                    <a:pt x="348583" y="12213"/>
                  </a:lnTo>
                  <a:lnTo>
                    <a:pt x="288654" y="18707"/>
                  </a:lnTo>
                  <a:lnTo>
                    <a:pt x="233052" y="26398"/>
                  </a:lnTo>
                  <a:lnTo>
                    <a:pt x="182243" y="35194"/>
                  </a:lnTo>
                  <a:lnTo>
                    <a:pt x="136694" y="45007"/>
                  </a:lnTo>
                  <a:lnTo>
                    <a:pt x="96871" y="55745"/>
                  </a:lnTo>
                  <a:lnTo>
                    <a:pt x="36274" y="79638"/>
                  </a:lnTo>
                  <a:lnTo>
                    <a:pt x="4186" y="106152"/>
                  </a:lnTo>
                  <a:lnTo>
                    <a:pt x="0" y="120167"/>
                  </a:lnTo>
                  <a:lnTo>
                    <a:pt x="4186" y="134182"/>
                  </a:lnTo>
                  <a:lnTo>
                    <a:pt x="36274" y="160696"/>
                  </a:lnTo>
                  <a:lnTo>
                    <a:pt x="96871" y="184589"/>
                  </a:lnTo>
                  <a:lnTo>
                    <a:pt x="136694" y="195327"/>
                  </a:lnTo>
                  <a:lnTo>
                    <a:pt x="182243" y="205139"/>
                  </a:lnTo>
                  <a:lnTo>
                    <a:pt x="233052" y="213936"/>
                  </a:lnTo>
                  <a:lnTo>
                    <a:pt x="288654" y="221627"/>
                  </a:lnTo>
                  <a:lnTo>
                    <a:pt x="348583" y="228121"/>
                  </a:lnTo>
                  <a:lnTo>
                    <a:pt x="412371" y="233329"/>
                  </a:lnTo>
                  <a:lnTo>
                    <a:pt x="479552" y="237161"/>
                  </a:lnTo>
                  <a:lnTo>
                    <a:pt x="549658" y="239526"/>
                  </a:lnTo>
                  <a:lnTo>
                    <a:pt x="622223" y="240334"/>
                  </a:lnTo>
                  <a:lnTo>
                    <a:pt x="694786" y="239526"/>
                  </a:lnTo>
                  <a:lnTo>
                    <a:pt x="764891" y="237161"/>
                  </a:lnTo>
                  <a:lnTo>
                    <a:pt x="832071" y="233329"/>
                  </a:lnTo>
                  <a:lnTo>
                    <a:pt x="895858" y="228121"/>
                  </a:lnTo>
                  <a:lnTo>
                    <a:pt x="955787" y="221627"/>
                  </a:lnTo>
                  <a:lnTo>
                    <a:pt x="1011389" y="213936"/>
                  </a:lnTo>
                  <a:lnTo>
                    <a:pt x="1062199" y="205139"/>
                  </a:lnTo>
                  <a:lnTo>
                    <a:pt x="1107749" y="195327"/>
                  </a:lnTo>
                  <a:lnTo>
                    <a:pt x="1147572" y="184589"/>
                  </a:lnTo>
                  <a:lnTo>
                    <a:pt x="1208171" y="160696"/>
                  </a:lnTo>
                  <a:lnTo>
                    <a:pt x="1240261" y="134182"/>
                  </a:lnTo>
                  <a:lnTo>
                    <a:pt x="1244447" y="120167"/>
                  </a:lnTo>
                  <a:close/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86" name="object 49">
              <a:extLst>
                <a:ext uri="{FF2B5EF4-FFF2-40B4-BE49-F238E27FC236}">
                  <a16:creationId xmlns:a16="http://schemas.microsoft.com/office/drawing/2014/main" id="{E3F8DF9B-E4C5-43BA-966F-5642213E4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437" y="4244516"/>
              <a:ext cx="1244600" cy="170180"/>
            </a:xfrm>
            <a:custGeom>
              <a:avLst/>
              <a:gdLst>
                <a:gd name="T0" fmla="*/ 1244447 w 1244600"/>
                <a:gd name="T1" fmla="*/ 3111 h 170179"/>
                <a:gd name="T2" fmla="*/ 1244447 w 1244600"/>
                <a:gd name="T3" fmla="*/ 49403 h 170179"/>
                <a:gd name="T4" fmla="*/ 1240261 w 1244600"/>
                <a:gd name="T5" fmla="*/ 63415 h 170179"/>
                <a:gd name="T6" fmla="*/ 1208171 w 1244600"/>
                <a:gd name="T7" fmla="*/ 89926 h 170179"/>
                <a:gd name="T8" fmla="*/ 1147572 w 1244600"/>
                <a:gd name="T9" fmla="*/ 113819 h 170179"/>
                <a:gd name="T10" fmla="*/ 1107749 w 1244600"/>
                <a:gd name="T11" fmla="*/ 124557 h 170179"/>
                <a:gd name="T12" fmla="*/ 1062199 w 1244600"/>
                <a:gd name="T13" fmla="*/ 134370 h 170179"/>
                <a:gd name="T14" fmla="*/ 1011389 w 1244600"/>
                <a:gd name="T15" fmla="*/ 143168 h 170179"/>
                <a:gd name="T16" fmla="*/ 955787 w 1244600"/>
                <a:gd name="T17" fmla="*/ 150859 h 170179"/>
                <a:gd name="T18" fmla="*/ 895858 w 1244600"/>
                <a:gd name="T19" fmla="*/ 157354 h 170179"/>
                <a:gd name="T20" fmla="*/ 832071 w 1244600"/>
                <a:gd name="T21" fmla="*/ 162563 h 170179"/>
                <a:gd name="T22" fmla="*/ 764891 w 1244600"/>
                <a:gd name="T23" fmla="*/ 166396 h 170179"/>
                <a:gd name="T24" fmla="*/ 694786 w 1244600"/>
                <a:gd name="T25" fmla="*/ 168761 h 170179"/>
                <a:gd name="T26" fmla="*/ 622223 w 1244600"/>
                <a:gd name="T27" fmla="*/ 169570 h 170179"/>
                <a:gd name="T28" fmla="*/ 549658 w 1244600"/>
                <a:gd name="T29" fmla="*/ 168761 h 170179"/>
                <a:gd name="T30" fmla="*/ 479552 w 1244600"/>
                <a:gd name="T31" fmla="*/ 166396 h 170179"/>
                <a:gd name="T32" fmla="*/ 412371 w 1244600"/>
                <a:gd name="T33" fmla="*/ 162563 h 170179"/>
                <a:gd name="T34" fmla="*/ 348583 w 1244600"/>
                <a:gd name="T35" fmla="*/ 157354 h 170179"/>
                <a:gd name="T36" fmla="*/ 288654 w 1244600"/>
                <a:gd name="T37" fmla="*/ 150859 h 170179"/>
                <a:gd name="T38" fmla="*/ 233052 w 1244600"/>
                <a:gd name="T39" fmla="*/ 143168 h 170179"/>
                <a:gd name="T40" fmla="*/ 182243 w 1244600"/>
                <a:gd name="T41" fmla="*/ 134370 h 170179"/>
                <a:gd name="T42" fmla="*/ 136694 w 1244600"/>
                <a:gd name="T43" fmla="*/ 124557 h 170179"/>
                <a:gd name="T44" fmla="*/ 96871 w 1244600"/>
                <a:gd name="T45" fmla="*/ 113819 h 170179"/>
                <a:gd name="T46" fmla="*/ 36274 w 1244600"/>
                <a:gd name="T47" fmla="*/ 89926 h 170179"/>
                <a:gd name="T48" fmla="*/ 4186 w 1244600"/>
                <a:gd name="T49" fmla="*/ 63415 h 170179"/>
                <a:gd name="T50" fmla="*/ 0 w 1244600"/>
                <a:gd name="T51" fmla="*/ 49403 h 170179"/>
                <a:gd name="T52" fmla="*/ 0 w 1244600"/>
                <a:gd name="T53" fmla="*/ 0 h 170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4600" h="170179">
                  <a:moveTo>
                    <a:pt x="1244447" y="3111"/>
                  </a:moveTo>
                  <a:lnTo>
                    <a:pt x="1244447" y="49403"/>
                  </a:lnTo>
                  <a:lnTo>
                    <a:pt x="1240261" y="63415"/>
                  </a:lnTo>
                  <a:lnTo>
                    <a:pt x="1208171" y="89926"/>
                  </a:lnTo>
                  <a:lnTo>
                    <a:pt x="1147572" y="113819"/>
                  </a:lnTo>
                  <a:lnTo>
                    <a:pt x="1107749" y="124557"/>
                  </a:lnTo>
                  <a:lnTo>
                    <a:pt x="1062199" y="134370"/>
                  </a:lnTo>
                  <a:lnTo>
                    <a:pt x="1011389" y="143168"/>
                  </a:lnTo>
                  <a:lnTo>
                    <a:pt x="955787" y="150859"/>
                  </a:lnTo>
                  <a:lnTo>
                    <a:pt x="895858" y="157354"/>
                  </a:lnTo>
                  <a:lnTo>
                    <a:pt x="832071" y="162563"/>
                  </a:lnTo>
                  <a:lnTo>
                    <a:pt x="764891" y="166396"/>
                  </a:lnTo>
                  <a:lnTo>
                    <a:pt x="694786" y="168761"/>
                  </a:lnTo>
                  <a:lnTo>
                    <a:pt x="622223" y="169570"/>
                  </a:lnTo>
                  <a:lnTo>
                    <a:pt x="549658" y="168761"/>
                  </a:lnTo>
                  <a:lnTo>
                    <a:pt x="479552" y="166396"/>
                  </a:lnTo>
                  <a:lnTo>
                    <a:pt x="412371" y="162563"/>
                  </a:lnTo>
                  <a:lnTo>
                    <a:pt x="348583" y="157354"/>
                  </a:lnTo>
                  <a:lnTo>
                    <a:pt x="288654" y="150859"/>
                  </a:lnTo>
                  <a:lnTo>
                    <a:pt x="233052" y="143168"/>
                  </a:lnTo>
                  <a:lnTo>
                    <a:pt x="182243" y="134370"/>
                  </a:lnTo>
                  <a:lnTo>
                    <a:pt x="136694" y="124557"/>
                  </a:lnTo>
                  <a:lnTo>
                    <a:pt x="96871" y="113819"/>
                  </a:lnTo>
                  <a:lnTo>
                    <a:pt x="36274" y="89926"/>
                  </a:lnTo>
                  <a:lnTo>
                    <a:pt x="4186" y="63415"/>
                  </a:lnTo>
                  <a:lnTo>
                    <a:pt x="0" y="49403"/>
                  </a:lnTo>
                  <a:lnTo>
                    <a:pt x="0" y="0"/>
                  </a:lnTo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87" name="object 50">
              <a:extLst>
                <a:ext uri="{FF2B5EF4-FFF2-40B4-BE49-F238E27FC236}">
                  <a16:creationId xmlns:a16="http://schemas.microsoft.com/office/drawing/2014/main" id="{4DC645CB-507D-42B9-9ACA-C82ED2231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180" y="4346429"/>
              <a:ext cx="1131570" cy="1282700"/>
            </a:xfrm>
            <a:custGeom>
              <a:avLst/>
              <a:gdLst>
                <a:gd name="T0" fmla="*/ 0 w 1131570"/>
                <a:gd name="T1" fmla="*/ 0 h 1282700"/>
                <a:gd name="T2" fmla="*/ 31744 w 1131570"/>
                <a:gd name="T3" fmla="*/ 205139 h 1282700"/>
                <a:gd name="T4" fmla="*/ 53606 w 1131570"/>
                <a:gd name="T5" fmla="*/ 586641 h 1282700"/>
                <a:gd name="T6" fmla="*/ 74716 w 1131570"/>
                <a:gd name="T7" fmla="*/ 964890 h 1282700"/>
                <a:gd name="T8" fmla="*/ 84175 w 1131570"/>
                <a:gd name="T9" fmla="*/ 1136230 h 1282700"/>
                <a:gd name="T10" fmla="*/ 85440 w 1131570"/>
                <a:gd name="T11" fmla="*/ 1162527 h 1282700"/>
                <a:gd name="T12" fmla="*/ 90962 w 1131570"/>
                <a:gd name="T13" fmla="*/ 1178156 h 1282700"/>
                <a:gd name="T14" fmla="*/ 133134 w 1131570"/>
                <a:gd name="T15" fmla="*/ 1202118 h 1282700"/>
                <a:gd name="T16" fmla="*/ 183681 w 1131570"/>
                <a:gd name="T17" fmla="*/ 1220684 h 1282700"/>
                <a:gd name="T18" fmla="*/ 221687 w 1131570"/>
                <a:gd name="T19" fmla="*/ 1232207 h 1282700"/>
                <a:gd name="T20" fmla="*/ 267167 w 1131570"/>
                <a:gd name="T21" fmla="*/ 1244154 h 1282700"/>
                <a:gd name="T22" fmla="*/ 319358 w 1131570"/>
                <a:gd name="T23" fmla="*/ 1255725 h 1282700"/>
                <a:gd name="T24" fmla="*/ 377498 w 1131570"/>
                <a:gd name="T25" fmla="*/ 1266119 h 1282700"/>
                <a:gd name="T26" fmla="*/ 440825 w 1131570"/>
                <a:gd name="T27" fmla="*/ 1274536 h 1282700"/>
                <a:gd name="T28" fmla="*/ 508578 w 1131570"/>
                <a:gd name="T29" fmla="*/ 1280173 h 1282700"/>
                <a:gd name="T30" fmla="*/ 579996 w 1131570"/>
                <a:gd name="T31" fmla="*/ 1282230 h 1282700"/>
                <a:gd name="T32" fmla="*/ 651659 w 1131570"/>
                <a:gd name="T33" fmla="*/ 1280153 h 1282700"/>
                <a:gd name="T34" fmla="*/ 720098 w 1131570"/>
                <a:gd name="T35" fmla="*/ 1274379 h 1282700"/>
                <a:gd name="T36" fmla="*/ 784464 w 1131570"/>
                <a:gd name="T37" fmla="*/ 1265592 h 1282700"/>
                <a:gd name="T38" fmla="*/ 843908 w 1131570"/>
                <a:gd name="T39" fmla="*/ 1254475 h 1282700"/>
                <a:gd name="T40" fmla="*/ 897579 w 1131570"/>
                <a:gd name="T41" fmla="*/ 1241713 h 1282700"/>
                <a:gd name="T42" fmla="*/ 944627 w 1131570"/>
                <a:gd name="T43" fmla="*/ 1227988 h 1282700"/>
                <a:gd name="T44" fmla="*/ 984203 w 1131570"/>
                <a:gd name="T45" fmla="*/ 1213986 h 1282700"/>
                <a:gd name="T46" fmla="*/ 1037539 w 1131570"/>
                <a:gd name="T47" fmla="*/ 1187881 h 1282700"/>
                <a:gd name="T48" fmla="*/ 1067223 w 1131570"/>
                <a:gd name="T49" fmla="*/ 1162789 h 1282700"/>
                <a:gd name="T50" fmla="*/ 1100446 w 1131570"/>
                <a:gd name="T51" fmla="*/ 504810 h 1282700"/>
                <a:gd name="T52" fmla="*/ 1116431 w 1131570"/>
                <a:gd name="T53" fmla="*/ 167403 h 1282700"/>
                <a:gd name="T54" fmla="*/ 1122662 w 1131570"/>
                <a:gd name="T55" fmla="*/ 41039 h 1282700"/>
                <a:gd name="T56" fmla="*/ 1124267 w 1131570"/>
                <a:gd name="T57" fmla="*/ 18694 h 1282700"/>
                <a:gd name="T58" fmla="*/ 1125601 w 1131570"/>
                <a:gd name="T59" fmla="*/ 10680 h 1282700"/>
                <a:gd name="T60" fmla="*/ 1130947 w 1131570"/>
                <a:gd name="T61" fmla="*/ 10680 h 128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1570" h="1282700">
                  <a:moveTo>
                    <a:pt x="0" y="0"/>
                  </a:moveTo>
                  <a:lnTo>
                    <a:pt x="31744" y="205139"/>
                  </a:lnTo>
                  <a:lnTo>
                    <a:pt x="53606" y="586641"/>
                  </a:lnTo>
                  <a:lnTo>
                    <a:pt x="74716" y="964890"/>
                  </a:lnTo>
                  <a:lnTo>
                    <a:pt x="84175" y="1136230"/>
                  </a:lnTo>
                  <a:lnTo>
                    <a:pt x="85440" y="1162527"/>
                  </a:lnTo>
                  <a:lnTo>
                    <a:pt x="90962" y="1178156"/>
                  </a:lnTo>
                  <a:lnTo>
                    <a:pt x="133134" y="1202118"/>
                  </a:lnTo>
                  <a:lnTo>
                    <a:pt x="183681" y="1220684"/>
                  </a:lnTo>
                  <a:lnTo>
                    <a:pt x="221687" y="1232207"/>
                  </a:lnTo>
                  <a:lnTo>
                    <a:pt x="267167" y="1244154"/>
                  </a:lnTo>
                  <a:lnTo>
                    <a:pt x="319358" y="1255725"/>
                  </a:lnTo>
                  <a:lnTo>
                    <a:pt x="377498" y="1266119"/>
                  </a:lnTo>
                  <a:lnTo>
                    <a:pt x="440825" y="1274536"/>
                  </a:lnTo>
                  <a:lnTo>
                    <a:pt x="508578" y="1280173"/>
                  </a:lnTo>
                  <a:lnTo>
                    <a:pt x="579996" y="1282230"/>
                  </a:lnTo>
                  <a:lnTo>
                    <a:pt x="651659" y="1280153"/>
                  </a:lnTo>
                  <a:lnTo>
                    <a:pt x="720098" y="1274379"/>
                  </a:lnTo>
                  <a:lnTo>
                    <a:pt x="784464" y="1265592"/>
                  </a:lnTo>
                  <a:lnTo>
                    <a:pt x="843908" y="1254475"/>
                  </a:lnTo>
                  <a:lnTo>
                    <a:pt x="897579" y="1241713"/>
                  </a:lnTo>
                  <a:lnTo>
                    <a:pt x="944627" y="1227988"/>
                  </a:lnTo>
                  <a:lnTo>
                    <a:pt x="984203" y="1213986"/>
                  </a:lnTo>
                  <a:lnTo>
                    <a:pt x="1037539" y="1187881"/>
                  </a:lnTo>
                  <a:lnTo>
                    <a:pt x="1067223" y="1162789"/>
                  </a:lnTo>
                  <a:lnTo>
                    <a:pt x="1100446" y="504810"/>
                  </a:lnTo>
                  <a:lnTo>
                    <a:pt x="1116431" y="167403"/>
                  </a:lnTo>
                  <a:lnTo>
                    <a:pt x="1122662" y="41039"/>
                  </a:lnTo>
                  <a:lnTo>
                    <a:pt x="1124267" y="18694"/>
                  </a:lnTo>
                  <a:lnTo>
                    <a:pt x="1125601" y="10680"/>
                  </a:lnTo>
                  <a:lnTo>
                    <a:pt x="1130947" y="10680"/>
                  </a:lnTo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88" name="object 51">
              <a:extLst>
                <a:ext uri="{FF2B5EF4-FFF2-40B4-BE49-F238E27FC236}">
                  <a16:creationId xmlns:a16="http://schemas.microsoft.com/office/drawing/2014/main" id="{792BB666-D563-4C56-B9BA-9C4615A154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8539" y="4910915"/>
              <a:ext cx="240640" cy="156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9" name="object 52">
              <a:extLst>
                <a:ext uri="{FF2B5EF4-FFF2-40B4-BE49-F238E27FC236}">
                  <a16:creationId xmlns:a16="http://schemas.microsoft.com/office/drawing/2014/main" id="{B179D8C1-BE09-4149-AB64-F098319EE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6" y="4480323"/>
              <a:ext cx="727075" cy="560705"/>
            </a:xfrm>
            <a:custGeom>
              <a:avLst/>
              <a:gdLst>
                <a:gd name="T0" fmla="*/ 710463 w 727075"/>
                <a:gd name="T1" fmla="*/ 0 h 560704"/>
                <a:gd name="T2" fmla="*/ 702538 w 727075"/>
                <a:gd name="T3" fmla="*/ 2920 h 560704"/>
                <a:gd name="T4" fmla="*/ 699452 w 727075"/>
                <a:gd name="T5" fmla="*/ 9613 h 560704"/>
                <a:gd name="T6" fmla="*/ 688690 w 727075"/>
                <a:gd name="T7" fmla="*/ 29247 h 560704"/>
                <a:gd name="T8" fmla="*/ 645169 w 727075"/>
                <a:gd name="T9" fmla="*/ 94630 h 560704"/>
                <a:gd name="T10" fmla="*/ 614352 w 727075"/>
                <a:gd name="T11" fmla="*/ 136571 h 560704"/>
                <a:gd name="T12" fmla="*/ 578791 w 727075"/>
                <a:gd name="T13" fmla="*/ 182140 h 560704"/>
                <a:gd name="T14" fmla="*/ 539457 w 727075"/>
                <a:gd name="T15" fmla="*/ 229433 h 560704"/>
                <a:gd name="T16" fmla="*/ 497320 w 727075"/>
                <a:gd name="T17" fmla="*/ 276548 h 560704"/>
                <a:gd name="T18" fmla="*/ 453352 w 727075"/>
                <a:gd name="T19" fmla="*/ 321579 h 560704"/>
                <a:gd name="T20" fmla="*/ 408523 w 727075"/>
                <a:gd name="T21" fmla="*/ 362623 h 560704"/>
                <a:gd name="T22" fmla="*/ 363804 w 727075"/>
                <a:gd name="T23" fmla="*/ 397776 h 560704"/>
                <a:gd name="T24" fmla="*/ 281415 w 727075"/>
                <a:gd name="T25" fmla="*/ 451623 h 560704"/>
                <a:gd name="T26" fmla="*/ 210992 w 727075"/>
                <a:gd name="T27" fmla="*/ 489055 h 560704"/>
                <a:gd name="T28" fmla="*/ 152204 w 727075"/>
                <a:gd name="T29" fmla="*/ 512906 h 560704"/>
                <a:gd name="T30" fmla="*/ 104722 w 727075"/>
                <a:gd name="T31" fmla="*/ 526010 h 560704"/>
                <a:gd name="T32" fmla="*/ 42351 w 727075"/>
                <a:gd name="T33" fmla="*/ 531305 h 560704"/>
                <a:gd name="T34" fmla="*/ 26801 w 727075"/>
                <a:gd name="T35" fmla="*/ 529164 h 560704"/>
                <a:gd name="T36" fmla="*/ 21234 w 727075"/>
                <a:gd name="T37" fmla="*/ 527608 h 560704"/>
                <a:gd name="T38" fmla="*/ 14706 w 727075"/>
                <a:gd name="T39" fmla="*/ 524344 h 560704"/>
                <a:gd name="T40" fmla="*/ 6743 w 727075"/>
                <a:gd name="T41" fmla="*/ 526910 h 560704"/>
                <a:gd name="T42" fmla="*/ 0 w 727075"/>
                <a:gd name="T43" fmla="*/ 539978 h 560704"/>
                <a:gd name="T44" fmla="*/ 2565 w 727075"/>
                <a:gd name="T45" fmla="*/ 548017 h 560704"/>
                <a:gd name="T46" fmla="*/ 9118 w 727075"/>
                <a:gd name="T47" fmla="*/ 551408 h 560704"/>
                <a:gd name="T48" fmla="*/ 13271 w 727075"/>
                <a:gd name="T49" fmla="*/ 553194 h 560704"/>
                <a:gd name="T50" fmla="*/ 23275 w 727075"/>
                <a:gd name="T51" fmla="*/ 556256 h 560704"/>
                <a:gd name="T52" fmla="*/ 39361 w 727075"/>
                <a:gd name="T53" fmla="*/ 559152 h 560704"/>
                <a:gd name="T54" fmla="*/ 61760 w 727075"/>
                <a:gd name="T55" fmla="*/ 560438 h 560704"/>
                <a:gd name="T56" fmla="*/ 88643 w 727075"/>
                <a:gd name="T57" fmla="*/ 558867 h 560704"/>
                <a:gd name="T58" fmla="*/ 158113 w 727075"/>
                <a:gd name="T59" fmla="*/ 542386 h 560704"/>
                <a:gd name="T60" fmla="*/ 202085 w 727075"/>
                <a:gd name="T61" fmla="*/ 524868 h 560704"/>
                <a:gd name="T62" fmla="*/ 253138 w 727075"/>
                <a:gd name="T63" fmla="*/ 499427 h 560704"/>
                <a:gd name="T64" fmla="*/ 311965 w 727075"/>
                <a:gd name="T65" fmla="*/ 464758 h 560704"/>
                <a:gd name="T66" fmla="*/ 379260 w 727075"/>
                <a:gd name="T67" fmla="*/ 419557 h 560704"/>
                <a:gd name="T68" fmla="*/ 422664 w 727075"/>
                <a:gd name="T69" fmla="*/ 385830 h 560704"/>
                <a:gd name="T70" fmla="*/ 465695 w 727075"/>
                <a:gd name="T71" fmla="*/ 347169 h 560704"/>
                <a:gd name="T72" fmla="*/ 507670 w 727075"/>
                <a:gd name="T73" fmla="*/ 305050 h 560704"/>
                <a:gd name="T74" fmla="*/ 547908 w 727075"/>
                <a:gd name="T75" fmla="*/ 260950 h 560704"/>
                <a:gd name="T76" fmla="*/ 585727 w 727075"/>
                <a:gd name="T77" fmla="*/ 216345 h 560704"/>
                <a:gd name="T78" fmla="*/ 620445 w 727075"/>
                <a:gd name="T79" fmla="*/ 172711 h 560704"/>
                <a:gd name="T80" fmla="*/ 651383 w 727075"/>
                <a:gd name="T81" fmla="*/ 131527 h 560704"/>
                <a:gd name="T82" fmla="*/ 677856 w 727075"/>
                <a:gd name="T83" fmla="*/ 94267 h 560704"/>
                <a:gd name="T84" fmla="*/ 699186 w 727075"/>
                <a:gd name="T85" fmla="*/ 62408 h 560704"/>
                <a:gd name="T86" fmla="*/ 723684 w 727075"/>
                <a:gd name="T87" fmla="*/ 20802 h 560704"/>
                <a:gd name="T88" fmla="*/ 726782 w 727075"/>
                <a:gd name="T89" fmla="*/ 14109 h 560704"/>
                <a:gd name="T90" fmla="*/ 723861 w 727075"/>
                <a:gd name="T91" fmla="*/ 6184 h 560704"/>
                <a:gd name="T92" fmla="*/ 710463 w 727075"/>
                <a:gd name="T93" fmla="*/ 0 h 560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7075" h="560704">
                  <a:moveTo>
                    <a:pt x="710463" y="0"/>
                  </a:moveTo>
                  <a:lnTo>
                    <a:pt x="702538" y="2920"/>
                  </a:lnTo>
                  <a:lnTo>
                    <a:pt x="699452" y="9613"/>
                  </a:lnTo>
                  <a:lnTo>
                    <a:pt x="688690" y="29247"/>
                  </a:lnTo>
                  <a:lnTo>
                    <a:pt x="645169" y="94630"/>
                  </a:lnTo>
                  <a:lnTo>
                    <a:pt x="614352" y="136571"/>
                  </a:lnTo>
                  <a:lnTo>
                    <a:pt x="578791" y="182140"/>
                  </a:lnTo>
                  <a:lnTo>
                    <a:pt x="539457" y="229433"/>
                  </a:lnTo>
                  <a:lnTo>
                    <a:pt x="497320" y="276548"/>
                  </a:lnTo>
                  <a:lnTo>
                    <a:pt x="453352" y="321579"/>
                  </a:lnTo>
                  <a:lnTo>
                    <a:pt x="408523" y="362623"/>
                  </a:lnTo>
                  <a:lnTo>
                    <a:pt x="363804" y="397776"/>
                  </a:lnTo>
                  <a:lnTo>
                    <a:pt x="281415" y="451623"/>
                  </a:lnTo>
                  <a:lnTo>
                    <a:pt x="210992" y="489055"/>
                  </a:lnTo>
                  <a:lnTo>
                    <a:pt x="152204" y="512906"/>
                  </a:lnTo>
                  <a:lnTo>
                    <a:pt x="104722" y="526010"/>
                  </a:lnTo>
                  <a:lnTo>
                    <a:pt x="42351" y="531305"/>
                  </a:lnTo>
                  <a:lnTo>
                    <a:pt x="26801" y="529164"/>
                  </a:lnTo>
                  <a:lnTo>
                    <a:pt x="21234" y="527608"/>
                  </a:lnTo>
                  <a:lnTo>
                    <a:pt x="14706" y="524344"/>
                  </a:lnTo>
                  <a:lnTo>
                    <a:pt x="6743" y="526910"/>
                  </a:lnTo>
                  <a:lnTo>
                    <a:pt x="0" y="539978"/>
                  </a:lnTo>
                  <a:lnTo>
                    <a:pt x="2565" y="548017"/>
                  </a:lnTo>
                  <a:lnTo>
                    <a:pt x="9118" y="551408"/>
                  </a:lnTo>
                  <a:lnTo>
                    <a:pt x="13271" y="553194"/>
                  </a:lnTo>
                  <a:lnTo>
                    <a:pt x="23275" y="556256"/>
                  </a:lnTo>
                  <a:lnTo>
                    <a:pt x="39361" y="559152"/>
                  </a:lnTo>
                  <a:lnTo>
                    <a:pt x="61760" y="560438"/>
                  </a:lnTo>
                  <a:lnTo>
                    <a:pt x="88643" y="558867"/>
                  </a:lnTo>
                  <a:lnTo>
                    <a:pt x="158113" y="542386"/>
                  </a:lnTo>
                  <a:lnTo>
                    <a:pt x="202085" y="524868"/>
                  </a:lnTo>
                  <a:lnTo>
                    <a:pt x="253138" y="499427"/>
                  </a:lnTo>
                  <a:lnTo>
                    <a:pt x="311965" y="464758"/>
                  </a:lnTo>
                  <a:lnTo>
                    <a:pt x="379260" y="419557"/>
                  </a:lnTo>
                  <a:lnTo>
                    <a:pt x="422664" y="385830"/>
                  </a:lnTo>
                  <a:lnTo>
                    <a:pt x="465695" y="347169"/>
                  </a:lnTo>
                  <a:lnTo>
                    <a:pt x="507670" y="305050"/>
                  </a:lnTo>
                  <a:lnTo>
                    <a:pt x="547908" y="260950"/>
                  </a:lnTo>
                  <a:lnTo>
                    <a:pt x="585727" y="216345"/>
                  </a:lnTo>
                  <a:lnTo>
                    <a:pt x="620445" y="172711"/>
                  </a:lnTo>
                  <a:lnTo>
                    <a:pt x="651383" y="131527"/>
                  </a:lnTo>
                  <a:lnTo>
                    <a:pt x="677856" y="94267"/>
                  </a:lnTo>
                  <a:lnTo>
                    <a:pt x="699186" y="62408"/>
                  </a:lnTo>
                  <a:lnTo>
                    <a:pt x="723684" y="20802"/>
                  </a:lnTo>
                  <a:lnTo>
                    <a:pt x="726782" y="14109"/>
                  </a:lnTo>
                  <a:lnTo>
                    <a:pt x="723861" y="6184"/>
                  </a:lnTo>
                  <a:lnTo>
                    <a:pt x="710463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90" name="object 53">
              <a:extLst>
                <a:ext uri="{FF2B5EF4-FFF2-40B4-BE49-F238E27FC236}">
                  <a16:creationId xmlns:a16="http://schemas.microsoft.com/office/drawing/2014/main" id="{42687ED7-C64E-4231-9571-82B71BA5E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13" y="4480318"/>
              <a:ext cx="723265" cy="553720"/>
            </a:xfrm>
            <a:custGeom>
              <a:avLst/>
              <a:gdLst>
                <a:gd name="T0" fmla="*/ 710463 w 723265"/>
                <a:gd name="T1" fmla="*/ 0 h 553720"/>
                <a:gd name="T2" fmla="*/ 702525 w 723265"/>
                <a:gd name="T3" fmla="*/ 2920 h 553720"/>
                <a:gd name="T4" fmla="*/ 699439 w 723265"/>
                <a:gd name="T5" fmla="*/ 9613 h 553720"/>
                <a:gd name="T6" fmla="*/ 688678 w 723265"/>
                <a:gd name="T7" fmla="*/ 29248 h 553720"/>
                <a:gd name="T8" fmla="*/ 645159 w 723265"/>
                <a:gd name="T9" fmla="*/ 94632 h 553720"/>
                <a:gd name="T10" fmla="*/ 614344 w 723265"/>
                <a:gd name="T11" fmla="*/ 136574 h 553720"/>
                <a:gd name="T12" fmla="*/ 578785 w 723265"/>
                <a:gd name="T13" fmla="*/ 182144 h 553720"/>
                <a:gd name="T14" fmla="*/ 539452 w 723265"/>
                <a:gd name="T15" fmla="*/ 229439 h 553720"/>
                <a:gd name="T16" fmla="*/ 497317 w 723265"/>
                <a:gd name="T17" fmla="*/ 276553 h 553720"/>
                <a:gd name="T18" fmla="*/ 453351 w 723265"/>
                <a:gd name="T19" fmla="*/ 321584 h 553720"/>
                <a:gd name="T20" fmla="*/ 408523 w 723265"/>
                <a:gd name="T21" fmla="*/ 362626 h 553720"/>
                <a:gd name="T22" fmla="*/ 363804 w 723265"/>
                <a:gd name="T23" fmla="*/ 397776 h 553720"/>
                <a:gd name="T24" fmla="*/ 281411 w 723265"/>
                <a:gd name="T25" fmla="*/ 451627 h 553720"/>
                <a:gd name="T26" fmla="*/ 210986 w 723265"/>
                <a:gd name="T27" fmla="*/ 489062 h 553720"/>
                <a:gd name="T28" fmla="*/ 152199 w 723265"/>
                <a:gd name="T29" fmla="*/ 512915 h 553720"/>
                <a:gd name="T30" fmla="*/ 104717 w 723265"/>
                <a:gd name="T31" fmla="*/ 526019 h 553720"/>
                <a:gd name="T32" fmla="*/ 42349 w 723265"/>
                <a:gd name="T33" fmla="*/ 531313 h 553720"/>
                <a:gd name="T34" fmla="*/ 26800 w 723265"/>
                <a:gd name="T35" fmla="*/ 529168 h 553720"/>
                <a:gd name="T36" fmla="*/ 21234 w 723265"/>
                <a:gd name="T37" fmla="*/ 527608 h 553720"/>
                <a:gd name="T38" fmla="*/ 14706 w 723265"/>
                <a:gd name="T39" fmla="*/ 524344 h 553720"/>
                <a:gd name="T40" fmla="*/ 6743 w 723265"/>
                <a:gd name="T41" fmla="*/ 526910 h 553720"/>
                <a:gd name="T42" fmla="*/ 0 w 723265"/>
                <a:gd name="T43" fmla="*/ 539978 h 553720"/>
                <a:gd name="T44" fmla="*/ 2565 w 723265"/>
                <a:gd name="T45" fmla="*/ 548030 h 553720"/>
                <a:gd name="T46" fmla="*/ 11328 w 723265"/>
                <a:gd name="T47" fmla="*/ 552500 h 553720"/>
                <a:gd name="T48" fmla="*/ 14236 w 723265"/>
                <a:gd name="T49" fmla="*/ 553554 h 553720"/>
                <a:gd name="T50" fmla="*/ 11417 w 723265"/>
                <a:gd name="T51" fmla="*/ 549605 h 553720"/>
                <a:gd name="T52" fmla="*/ 10795 w 723265"/>
                <a:gd name="T53" fmla="*/ 544271 h 553720"/>
                <a:gd name="T54" fmla="*/ 13182 w 723265"/>
                <a:gd name="T55" fmla="*/ 539648 h 553720"/>
                <a:gd name="T56" fmla="*/ 16535 w 723265"/>
                <a:gd name="T57" fmla="*/ 533145 h 553720"/>
                <a:gd name="T58" fmla="*/ 24498 w 723265"/>
                <a:gd name="T59" fmla="*/ 535914 h 553720"/>
                <a:gd name="T60" fmla="*/ 31026 w 723265"/>
                <a:gd name="T61" fmla="*/ 539191 h 553720"/>
                <a:gd name="T62" fmla="*/ 36593 w 723265"/>
                <a:gd name="T63" fmla="*/ 540635 h 553720"/>
                <a:gd name="T64" fmla="*/ 52143 w 723265"/>
                <a:gd name="T65" fmla="*/ 542474 h 553720"/>
                <a:gd name="T66" fmla="*/ 78006 w 723265"/>
                <a:gd name="T67" fmla="*/ 541938 h 553720"/>
                <a:gd name="T68" fmla="*/ 161996 w 723265"/>
                <a:gd name="T69" fmla="*/ 522660 h 553720"/>
                <a:gd name="T70" fmla="*/ 220783 w 723265"/>
                <a:gd name="T71" fmla="*/ 498378 h 553720"/>
                <a:gd name="T72" fmla="*/ 291206 w 723265"/>
                <a:gd name="T73" fmla="*/ 460641 h 553720"/>
                <a:gd name="T74" fmla="*/ 373595 w 723265"/>
                <a:gd name="T75" fmla="*/ 406679 h 553720"/>
                <a:gd name="T76" fmla="*/ 418314 w 723265"/>
                <a:gd name="T77" fmla="*/ 371454 h 553720"/>
                <a:gd name="T78" fmla="*/ 463142 w 723265"/>
                <a:gd name="T79" fmla="*/ 330209 h 553720"/>
                <a:gd name="T80" fmla="*/ 507109 w 723265"/>
                <a:gd name="T81" fmla="*/ 284880 h 553720"/>
                <a:gd name="T82" fmla="*/ 549245 w 723265"/>
                <a:gd name="T83" fmla="*/ 237403 h 553720"/>
                <a:gd name="T84" fmla="*/ 588578 w 723265"/>
                <a:gd name="T85" fmla="*/ 189714 h 553720"/>
                <a:gd name="T86" fmla="*/ 624138 w 723265"/>
                <a:gd name="T87" fmla="*/ 143749 h 553720"/>
                <a:gd name="T88" fmla="*/ 654956 w 723265"/>
                <a:gd name="T89" fmla="*/ 101444 h 553720"/>
                <a:gd name="T90" fmla="*/ 680059 w 723265"/>
                <a:gd name="T91" fmla="*/ 64735 h 553720"/>
                <a:gd name="T92" fmla="*/ 709244 w 723265"/>
                <a:gd name="T93" fmla="*/ 15849 h 553720"/>
                <a:gd name="T94" fmla="*/ 711720 w 723265"/>
                <a:gd name="T95" fmla="*/ 10464 h 553720"/>
                <a:gd name="T96" fmla="*/ 717359 w 723265"/>
                <a:gd name="T97" fmla="*/ 7569 h 553720"/>
                <a:gd name="T98" fmla="*/ 722947 w 723265"/>
                <a:gd name="T99" fmla="*/ 8254 h 553720"/>
                <a:gd name="T100" fmla="*/ 721626 w 723265"/>
                <a:gd name="T101" fmla="*/ 6070 h 553720"/>
                <a:gd name="T102" fmla="*/ 719658 w 723265"/>
                <a:gd name="T103" fmla="*/ 4241 h 553720"/>
                <a:gd name="T104" fmla="*/ 710463 w 723265"/>
                <a:gd name="T105" fmla="*/ 0 h 553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23265" h="553720">
                  <a:moveTo>
                    <a:pt x="710463" y="0"/>
                  </a:moveTo>
                  <a:lnTo>
                    <a:pt x="702525" y="2920"/>
                  </a:lnTo>
                  <a:lnTo>
                    <a:pt x="699439" y="9613"/>
                  </a:lnTo>
                  <a:lnTo>
                    <a:pt x="688678" y="29248"/>
                  </a:lnTo>
                  <a:lnTo>
                    <a:pt x="645159" y="94632"/>
                  </a:lnTo>
                  <a:lnTo>
                    <a:pt x="614344" y="136574"/>
                  </a:lnTo>
                  <a:lnTo>
                    <a:pt x="578785" y="182144"/>
                  </a:lnTo>
                  <a:lnTo>
                    <a:pt x="539452" y="229439"/>
                  </a:lnTo>
                  <a:lnTo>
                    <a:pt x="497317" y="276553"/>
                  </a:lnTo>
                  <a:lnTo>
                    <a:pt x="453351" y="321584"/>
                  </a:lnTo>
                  <a:lnTo>
                    <a:pt x="408523" y="362626"/>
                  </a:lnTo>
                  <a:lnTo>
                    <a:pt x="363804" y="397776"/>
                  </a:lnTo>
                  <a:lnTo>
                    <a:pt x="281411" y="451627"/>
                  </a:lnTo>
                  <a:lnTo>
                    <a:pt x="210986" y="489062"/>
                  </a:lnTo>
                  <a:lnTo>
                    <a:pt x="152199" y="512915"/>
                  </a:lnTo>
                  <a:lnTo>
                    <a:pt x="104717" y="526019"/>
                  </a:lnTo>
                  <a:lnTo>
                    <a:pt x="42349" y="531313"/>
                  </a:lnTo>
                  <a:lnTo>
                    <a:pt x="26800" y="529168"/>
                  </a:lnTo>
                  <a:lnTo>
                    <a:pt x="21234" y="527608"/>
                  </a:lnTo>
                  <a:lnTo>
                    <a:pt x="14706" y="524344"/>
                  </a:lnTo>
                  <a:lnTo>
                    <a:pt x="6743" y="526910"/>
                  </a:lnTo>
                  <a:lnTo>
                    <a:pt x="0" y="539978"/>
                  </a:lnTo>
                  <a:lnTo>
                    <a:pt x="2565" y="548030"/>
                  </a:lnTo>
                  <a:lnTo>
                    <a:pt x="11328" y="552500"/>
                  </a:lnTo>
                  <a:lnTo>
                    <a:pt x="14236" y="553554"/>
                  </a:lnTo>
                  <a:lnTo>
                    <a:pt x="11417" y="549605"/>
                  </a:lnTo>
                  <a:lnTo>
                    <a:pt x="10795" y="544271"/>
                  </a:lnTo>
                  <a:lnTo>
                    <a:pt x="13182" y="539648"/>
                  </a:lnTo>
                  <a:lnTo>
                    <a:pt x="16535" y="533145"/>
                  </a:lnTo>
                  <a:lnTo>
                    <a:pt x="24498" y="535914"/>
                  </a:lnTo>
                  <a:lnTo>
                    <a:pt x="31026" y="539191"/>
                  </a:lnTo>
                  <a:lnTo>
                    <a:pt x="36593" y="540635"/>
                  </a:lnTo>
                  <a:lnTo>
                    <a:pt x="52143" y="542474"/>
                  </a:lnTo>
                  <a:lnTo>
                    <a:pt x="78006" y="541938"/>
                  </a:lnTo>
                  <a:lnTo>
                    <a:pt x="161996" y="522660"/>
                  </a:lnTo>
                  <a:lnTo>
                    <a:pt x="220783" y="498378"/>
                  </a:lnTo>
                  <a:lnTo>
                    <a:pt x="291206" y="460641"/>
                  </a:lnTo>
                  <a:lnTo>
                    <a:pt x="373595" y="406679"/>
                  </a:lnTo>
                  <a:lnTo>
                    <a:pt x="418314" y="371454"/>
                  </a:lnTo>
                  <a:lnTo>
                    <a:pt x="463142" y="330209"/>
                  </a:lnTo>
                  <a:lnTo>
                    <a:pt x="507109" y="284880"/>
                  </a:lnTo>
                  <a:lnTo>
                    <a:pt x="549245" y="237403"/>
                  </a:lnTo>
                  <a:lnTo>
                    <a:pt x="588578" y="189714"/>
                  </a:lnTo>
                  <a:lnTo>
                    <a:pt x="624138" y="143749"/>
                  </a:lnTo>
                  <a:lnTo>
                    <a:pt x="654956" y="101444"/>
                  </a:lnTo>
                  <a:lnTo>
                    <a:pt x="680059" y="64735"/>
                  </a:lnTo>
                  <a:lnTo>
                    <a:pt x="709244" y="15849"/>
                  </a:lnTo>
                  <a:lnTo>
                    <a:pt x="711720" y="10464"/>
                  </a:lnTo>
                  <a:lnTo>
                    <a:pt x="717359" y="7569"/>
                  </a:lnTo>
                  <a:lnTo>
                    <a:pt x="722947" y="8254"/>
                  </a:lnTo>
                  <a:lnTo>
                    <a:pt x="721626" y="6070"/>
                  </a:lnTo>
                  <a:lnTo>
                    <a:pt x="719658" y="4241"/>
                  </a:lnTo>
                  <a:lnTo>
                    <a:pt x="710463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91" name="object 54">
              <a:extLst>
                <a:ext uri="{FF2B5EF4-FFF2-40B4-BE49-F238E27FC236}">
                  <a16:creationId xmlns:a16="http://schemas.microsoft.com/office/drawing/2014/main" id="{60C3EDA1-2528-4CCA-97FD-DFB77C25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106" y="4480323"/>
              <a:ext cx="727075" cy="560705"/>
            </a:xfrm>
            <a:custGeom>
              <a:avLst/>
              <a:gdLst>
                <a:gd name="T0" fmla="*/ 61760 w 727075"/>
                <a:gd name="T1" fmla="*/ 560438 h 560704"/>
                <a:gd name="T2" fmla="*/ 23275 w 727075"/>
                <a:gd name="T3" fmla="*/ 556256 h 560704"/>
                <a:gd name="T4" fmla="*/ 0 w 727075"/>
                <a:gd name="T5" fmla="*/ 539978 h 560704"/>
                <a:gd name="T6" fmla="*/ 3390 w 727075"/>
                <a:gd name="T7" fmla="*/ 533425 h 560704"/>
                <a:gd name="T8" fmla="*/ 6743 w 727075"/>
                <a:gd name="T9" fmla="*/ 526910 h 560704"/>
                <a:gd name="T10" fmla="*/ 14706 w 727075"/>
                <a:gd name="T11" fmla="*/ 524344 h 560704"/>
                <a:gd name="T12" fmla="*/ 21234 w 727075"/>
                <a:gd name="T13" fmla="*/ 527608 h 560704"/>
                <a:gd name="T14" fmla="*/ 26801 w 727075"/>
                <a:gd name="T15" fmla="*/ 529164 h 560704"/>
                <a:gd name="T16" fmla="*/ 42351 w 727075"/>
                <a:gd name="T17" fmla="*/ 531305 h 560704"/>
                <a:gd name="T18" fmla="*/ 68215 w 727075"/>
                <a:gd name="T19" fmla="*/ 531198 h 560704"/>
                <a:gd name="T20" fmla="*/ 104722 w 727075"/>
                <a:gd name="T21" fmla="*/ 526010 h 560704"/>
                <a:gd name="T22" fmla="*/ 152204 w 727075"/>
                <a:gd name="T23" fmla="*/ 512906 h 560704"/>
                <a:gd name="T24" fmla="*/ 210992 w 727075"/>
                <a:gd name="T25" fmla="*/ 489055 h 560704"/>
                <a:gd name="T26" fmla="*/ 281415 w 727075"/>
                <a:gd name="T27" fmla="*/ 451623 h 560704"/>
                <a:gd name="T28" fmla="*/ 363804 w 727075"/>
                <a:gd name="T29" fmla="*/ 397776 h 560704"/>
                <a:gd name="T30" fmla="*/ 408523 w 727075"/>
                <a:gd name="T31" fmla="*/ 362623 h 560704"/>
                <a:gd name="T32" fmla="*/ 453352 w 727075"/>
                <a:gd name="T33" fmla="*/ 321579 h 560704"/>
                <a:gd name="T34" fmla="*/ 497320 w 727075"/>
                <a:gd name="T35" fmla="*/ 276548 h 560704"/>
                <a:gd name="T36" fmla="*/ 539457 w 727075"/>
                <a:gd name="T37" fmla="*/ 229433 h 560704"/>
                <a:gd name="T38" fmla="*/ 578791 w 727075"/>
                <a:gd name="T39" fmla="*/ 182140 h 560704"/>
                <a:gd name="T40" fmla="*/ 614352 w 727075"/>
                <a:gd name="T41" fmla="*/ 136571 h 560704"/>
                <a:gd name="T42" fmla="*/ 645169 w 727075"/>
                <a:gd name="T43" fmla="*/ 94630 h 560704"/>
                <a:gd name="T44" fmla="*/ 670272 w 727075"/>
                <a:gd name="T45" fmla="*/ 58220 h 560704"/>
                <a:gd name="T46" fmla="*/ 699452 w 727075"/>
                <a:gd name="T47" fmla="*/ 9613 h 560704"/>
                <a:gd name="T48" fmla="*/ 702538 w 727075"/>
                <a:gd name="T49" fmla="*/ 2920 h 560704"/>
                <a:gd name="T50" fmla="*/ 710463 w 727075"/>
                <a:gd name="T51" fmla="*/ 0 h 560704"/>
                <a:gd name="T52" fmla="*/ 717169 w 727075"/>
                <a:gd name="T53" fmla="*/ 3086 h 560704"/>
                <a:gd name="T54" fmla="*/ 723861 w 727075"/>
                <a:gd name="T55" fmla="*/ 6184 h 560704"/>
                <a:gd name="T56" fmla="*/ 726782 w 727075"/>
                <a:gd name="T57" fmla="*/ 14109 h 560704"/>
                <a:gd name="T58" fmla="*/ 723684 w 727075"/>
                <a:gd name="T59" fmla="*/ 20802 h 560704"/>
                <a:gd name="T60" fmla="*/ 699186 w 727075"/>
                <a:gd name="T61" fmla="*/ 62408 h 560704"/>
                <a:gd name="T62" fmla="*/ 677856 w 727075"/>
                <a:gd name="T63" fmla="*/ 94267 h 560704"/>
                <a:gd name="T64" fmla="*/ 651383 w 727075"/>
                <a:gd name="T65" fmla="*/ 131527 h 560704"/>
                <a:gd name="T66" fmla="*/ 620445 w 727075"/>
                <a:gd name="T67" fmla="*/ 172711 h 560704"/>
                <a:gd name="T68" fmla="*/ 585727 w 727075"/>
                <a:gd name="T69" fmla="*/ 216345 h 560704"/>
                <a:gd name="T70" fmla="*/ 547908 w 727075"/>
                <a:gd name="T71" fmla="*/ 260950 h 560704"/>
                <a:gd name="T72" fmla="*/ 507670 w 727075"/>
                <a:gd name="T73" fmla="*/ 305050 h 560704"/>
                <a:gd name="T74" fmla="*/ 465695 w 727075"/>
                <a:gd name="T75" fmla="*/ 347169 h 560704"/>
                <a:gd name="T76" fmla="*/ 422664 w 727075"/>
                <a:gd name="T77" fmla="*/ 385830 h 560704"/>
                <a:gd name="T78" fmla="*/ 379260 w 727075"/>
                <a:gd name="T79" fmla="*/ 419557 h 560704"/>
                <a:gd name="T80" fmla="*/ 311965 w 727075"/>
                <a:gd name="T81" fmla="*/ 464758 h 560704"/>
                <a:gd name="T82" fmla="*/ 253138 w 727075"/>
                <a:gd name="T83" fmla="*/ 499427 h 560704"/>
                <a:gd name="T84" fmla="*/ 202085 w 727075"/>
                <a:gd name="T85" fmla="*/ 524868 h 560704"/>
                <a:gd name="T86" fmla="*/ 158113 w 727075"/>
                <a:gd name="T87" fmla="*/ 542386 h 560704"/>
                <a:gd name="T88" fmla="*/ 120530 w 727075"/>
                <a:gd name="T89" fmla="*/ 553284 h 560704"/>
                <a:gd name="T90" fmla="*/ 88643 w 727075"/>
                <a:gd name="T91" fmla="*/ 558867 h 560704"/>
                <a:gd name="T92" fmla="*/ 61760 w 727075"/>
                <a:gd name="T93" fmla="*/ 560438 h 560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7075" h="560704">
                  <a:moveTo>
                    <a:pt x="61760" y="560438"/>
                  </a:moveTo>
                  <a:lnTo>
                    <a:pt x="23275" y="556256"/>
                  </a:lnTo>
                  <a:lnTo>
                    <a:pt x="0" y="539978"/>
                  </a:lnTo>
                  <a:lnTo>
                    <a:pt x="3390" y="533425"/>
                  </a:lnTo>
                  <a:lnTo>
                    <a:pt x="6743" y="526910"/>
                  </a:lnTo>
                  <a:lnTo>
                    <a:pt x="14706" y="524344"/>
                  </a:lnTo>
                  <a:lnTo>
                    <a:pt x="21234" y="527608"/>
                  </a:lnTo>
                  <a:lnTo>
                    <a:pt x="26801" y="529164"/>
                  </a:lnTo>
                  <a:lnTo>
                    <a:pt x="42351" y="531305"/>
                  </a:lnTo>
                  <a:lnTo>
                    <a:pt x="68215" y="531198"/>
                  </a:lnTo>
                  <a:lnTo>
                    <a:pt x="104722" y="526010"/>
                  </a:lnTo>
                  <a:lnTo>
                    <a:pt x="152204" y="512906"/>
                  </a:lnTo>
                  <a:lnTo>
                    <a:pt x="210992" y="489055"/>
                  </a:lnTo>
                  <a:lnTo>
                    <a:pt x="281415" y="451623"/>
                  </a:lnTo>
                  <a:lnTo>
                    <a:pt x="363804" y="397776"/>
                  </a:lnTo>
                  <a:lnTo>
                    <a:pt x="408523" y="362623"/>
                  </a:lnTo>
                  <a:lnTo>
                    <a:pt x="453352" y="321579"/>
                  </a:lnTo>
                  <a:lnTo>
                    <a:pt x="497320" y="276548"/>
                  </a:lnTo>
                  <a:lnTo>
                    <a:pt x="539457" y="229433"/>
                  </a:lnTo>
                  <a:lnTo>
                    <a:pt x="578791" y="182140"/>
                  </a:lnTo>
                  <a:lnTo>
                    <a:pt x="614352" y="136571"/>
                  </a:lnTo>
                  <a:lnTo>
                    <a:pt x="645169" y="94630"/>
                  </a:lnTo>
                  <a:lnTo>
                    <a:pt x="670272" y="58220"/>
                  </a:lnTo>
                  <a:lnTo>
                    <a:pt x="699452" y="9613"/>
                  </a:lnTo>
                  <a:lnTo>
                    <a:pt x="702538" y="2920"/>
                  </a:lnTo>
                  <a:lnTo>
                    <a:pt x="710463" y="0"/>
                  </a:lnTo>
                  <a:lnTo>
                    <a:pt x="717169" y="3086"/>
                  </a:lnTo>
                  <a:lnTo>
                    <a:pt x="723861" y="6184"/>
                  </a:lnTo>
                  <a:lnTo>
                    <a:pt x="726782" y="14109"/>
                  </a:lnTo>
                  <a:lnTo>
                    <a:pt x="723684" y="20802"/>
                  </a:lnTo>
                  <a:lnTo>
                    <a:pt x="699186" y="62408"/>
                  </a:lnTo>
                  <a:lnTo>
                    <a:pt x="677856" y="94267"/>
                  </a:lnTo>
                  <a:lnTo>
                    <a:pt x="651383" y="131527"/>
                  </a:lnTo>
                  <a:lnTo>
                    <a:pt x="620445" y="172711"/>
                  </a:lnTo>
                  <a:lnTo>
                    <a:pt x="585727" y="216345"/>
                  </a:lnTo>
                  <a:lnTo>
                    <a:pt x="547908" y="260950"/>
                  </a:lnTo>
                  <a:lnTo>
                    <a:pt x="507670" y="305050"/>
                  </a:lnTo>
                  <a:lnTo>
                    <a:pt x="465695" y="347169"/>
                  </a:lnTo>
                  <a:lnTo>
                    <a:pt x="422664" y="385830"/>
                  </a:lnTo>
                  <a:lnTo>
                    <a:pt x="379260" y="419557"/>
                  </a:lnTo>
                  <a:lnTo>
                    <a:pt x="311965" y="464758"/>
                  </a:lnTo>
                  <a:lnTo>
                    <a:pt x="253138" y="499427"/>
                  </a:lnTo>
                  <a:lnTo>
                    <a:pt x="202085" y="524868"/>
                  </a:lnTo>
                  <a:lnTo>
                    <a:pt x="158113" y="542386"/>
                  </a:lnTo>
                  <a:lnTo>
                    <a:pt x="120530" y="553284"/>
                  </a:lnTo>
                  <a:lnTo>
                    <a:pt x="88643" y="558867"/>
                  </a:lnTo>
                  <a:lnTo>
                    <a:pt x="61760" y="560438"/>
                  </a:lnTo>
                  <a:close/>
                </a:path>
              </a:pathLst>
            </a:custGeom>
            <a:noFill/>
            <a:ln w="80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92" name="object 55">
              <a:extLst>
                <a:ext uri="{FF2B5EF4-FFF2-40B4-BE49-F238E27FC236}">
                  <a16:creationId xmlns:a16="http://schemas.microsoft.com/office/drawing/2014/main" id="{5E1B0160-8060-42E9-8C0D-CEA3C6DD92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8655" y="4952971"/>
              <a:ext cx="201602" cy="104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3" name="object 56">
              <a:extLst>
                <a:ext uri="{FF2B5EF4-FFF2-40B4-BE49-F238E27FC236}">
                  <a16:creationId xmlns:a16="http://schemas.microsoft.com/office/drawing/2014/main" id="{FB190700-FC68-4C3E-AB44-02B8204F6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1296" y="4451684"/>
              <a:ext cx="68580" cy="56515"/>
            </a:xfrm>
            <a:custGeom>
              <a:avLst/>
              <a:gdLst>
                <a:gd name="T0" fmla="*/ 34277 w 68579"/>
                <a:gd name="T1" fmla="*/ 0 h 56514"/>
                <a:gd name="T2" fmla="*/ 20938 w 68579"/>
                <a:gd name="T3" fmla="*/ 2597 h 56514"/>
                <a:gd name="T4" fmla="*/ 10042 w 68579"/>
                <a:gd name="T5" fmla="*/ 9680 h 56514"/>
                <a:gd name="T6" fmla="*/ 2694 w 68579"/>
                <a:gd name="T7" fmla="*/ 20188 h 56514"/>
                <a:gd name="T8" fmla="*/ 0 w 68579"/>
                <a:gd name="T9" fmla="*/ 33058 h 56514"/>
                <a:gd name="T10" fmla="*/ 0 w 68579"/>
                <a:gd name="T11" fmla="*/ 37096 h 56514"/>
                <a:gd name="T12" fmla="*/ 787 w 68579"/>
                <a:gd name="T13" fmla="*/ 40944 h 56514"/>
                <a:gd name="T14" fmla="*/ 2158 w 68579"/>
                <a:gd name="T15" fmla="*/ 44513 h 56514"/>
                <a:gd name="T16" fmla="*/ 10528 w 68579"/>
                <a:gd name="T17" fmla="*/ 34429 h 56514"/>
                <a:gd name="T18" fmla="*/ 12619 w 68579"/>
                <a:gd name="T19" fmla="*/ 25392 h 56514"/>
                <a:gd name="T20" fmla="*/ 17783 w 68579"/>
                <a:gd name="T21" fmla="*/ 18040 h 56514"/>
                <a:gd name="T22" fmla="*/ 25294 w 68579"/>
                <a:gd name="T23" fmla="*/ 13098 h 56514"/>
                <a:gd name="T24" fmla="*/ 34429 w 68579"/>
                <a:gd name="T25" fmla="*/ 11290 h 56514"/>
                <a:gd name="T26" fmla="*/ 43757 w 68579"/>
                <a:gd name="T27" fmla="*/ 13171 h 56514"/>
                <a:gd name="T28" fmla="*/ 51374 w 68579"/>
                <a:gd name="T29" fmla="*/ 18302 h 56514"/>
                <a:gd name="T30" fmla="*/ 56511 w 68579"/>
                <a:gd name="T31" fmla="*/ 25911 h 56514"/>
                <a:gd name="T32" fmla="*/ 58394 w 68579"/>
                <a:gd name="T33" fmla="*/ 35229 h 56514"/>
                <a:gd name="T34" fmla="*/ 58394 w 68579"/>
                <a:gd name="T35" fmla="*/ 40081 h 56514"/>
                <a:gd name="T36" fmla="*/ 56934 w 68579"/>
                <a:gd name="T37" fmla="*/ 44577 h 56514"/>
                <a:gd name="T38" fmla="*/ 54470 w 68579"/>
                <a:gd name="T39" fmla="*/ 48348 h 56514"/>
                <a:gd name="T40" fmla="*/ 58864 w 68579"/>
                <a:gd name="T41" fmla="*/ 56057 h 56514"/>
                <a:gd name="T42" fmla="*/ 64846 w 68579"/>
                <a:gd name="T43" fmla="*/ 50101 h 56514"/>
                <a:gd name="T44" fmla="*/ 68554 w 68579"/>
                <a:gd name="T45" fmla="*/ 42011 h 56514"/>
                <a:gd name="T46" fmla="*/ 68554 w 68579"/>
                <a:gd name="T47" fmla="*/ 33058 h 56514"/>
                <a:gd name="T48" fmla="*/ 65858 w 68579"/>
                <a:gd name="T49" fmla="*/ 20188 h 56514"/>
                <a:gd name="T50" fmla="*/ 58507 w 68579"/>
                <a:gd name="T51" fmla="*/ 9680 h 56514"/>
                <a:gd name="T52" fmla="*/ 47610 w 68579"/>
                <a:gd name="T53" fmla="*/ 2597 h 56514"/>
                <a:gd name="T54" fmla="*/ 34277 w 68579"/>
                <a:gd name="T55" fmla="*/ 0 h 56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579" h="56514">
                  <a:moveTo>
                    <a:pt x="34277" y="0"/>
                  </a:moveTo>
                  <a:lnTo>
                    <a:pt x="20938" y="2597"/>
                  </a:lnTo>
                  <a:lnTo>
                    <a:pt x="10042" y="9680"/>
                  </a:lnTo>
                  <a:lnTo>
                    <a:pt x="2694" y="20188"/>
                  </a:lnTo>
                  <a:lnTo>
                    <a:pt x="0" y="33058"/>
                  </a:lnTo>
                  <a:lnTo>
                    <a:pt x="0" y="37096"/>
                  </a:lnTo>
                  <a:lnTo>
                    <a:pt x="787" y="40944"/>
                  </a:lnTo>
                  <a:lnTo>
                    <a:pt x="2158" y="44513"/>
                  </a:lnTo>
                  <a:lnTo>
                    <a:pt x="10528" y="34429"/>
                  </a:lnTo>
                  <a:lnTo>
                    <a:pt x="12619" y="25392"/>
                  </a:lnTo>
                  <a:lnTo>
                    <a:pt x="17783" y="18040"/>
                  </a:lnTo>
                  <a:lnTo>
                    <a:pt x="25294" y="13098"/>
                  </a:lnTo>
                  <a:lnTo>
                    <a:pt x="34429" y="11290"/>
                  </a:lnTo>
                  <a:lnTo>
                    <a:pt x="43757" y="13171"/>
                  </a:lnTo>
                  <a:lnTo>
                    <a:pt x="51374" y="18302"/>
                  </a:lnTo>
                  <a:lnTo>
                    <a:pt x="56511" y="25911"/>
                  </a:lnTo>
                  <a:lnTo>
                    <a:pt x="58394" y="35229"/>
                  </a:lnTo>
                  <a:lnTo>
                    <a:pt x="58394" y="40081"/>
                  </a:lnTo>
                  <a:lnTo>
                    <a:pt x="56934" y="44577"/>
                  </a:lnTo>
                  <a:lnTo>
                    <a:pt x="54470" y="48348"/>
                  </a:lnTo>
                  <a:lnTo>
                    <a:pt x="58864" y="56057"/>
                  </a:lnTo>
                  <a:lnTo>
                    <a:pt x="64846" y="50101"/>
                  </a:lnTo>
                  <a:lnTo>
                    <a:pt x="68554" y="42011"/>
                  </a:lnTo>
                  <a:lnTo>
                    <a:pt x="68554" y="33058"/>
                  </a:lnTo>
                  <a:lnTo>
                    <a:pt x="65858" y="20188"/>
                  </a:lnTo>
                  <a:lnTo>
                    <a:pt x="58507" y="9680"/>
                  </a:lnTo>
                  <a:lnTo>
                    <a:pt x="47610" y="2597"/>
                  </a:lnTo>
                  <a:lnTo>
                    <a:pt x="34277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94" name="object 57">
              <a:extLst>
                <a:ext uri="{FF2B5EF4-FFF2-40B4-BE49-F238E27FC236}">
                  <a16:creationId xmlns:a16="http://schemas.microsoft.com/office/drawing/2014/main" id="{AB2C6379-E383-4037-8966-98EC4100B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292" y="4047197"/>
              <a:ext cx="1189789" cy="296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5" name="object 58">
              <a:extLst>
                <a:ext uri="{FF2B5EF4-FFF2-40B4-BE49-F238E27FC236}">
                  <a16:creationId xmlns:a16="http://schemas.microsoft.com/office/drawing/2014/main" id="{C000C7D2-BB6E-4EDC-B40E-A67B47F16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293" y="4047212"/>
              <a:ext cx="1189990" cy="296545"/>
            </a:xfrm>
            <a:custGeom>
              <a:avLst/>
              <a:gdLst>
                <a:gd name="T0" fmla="*/ 1184711 w 1189990"/>
                <a:gd name="T1" fmla="*/ 175930 h 296545"/>
                <a:gd name="T2" fmla="*/ 1187113 w 1189990"/>
                <a:gd name="T3" fmla="*/ 146025 h 296545"/>
                <a:gd name="T4" fmla="*/ 1189789 w 1189990"/>
                <a:gd name="T5" fmla="*/ 96584 h 296545"/>
                <a:gd name="T6" fmla="*/ 1185949 w 1189990"/>
                <a:gd name="T7" fmla="*/ 47643 h 296545"/>
                <a:gd name="T8" fmla="*/ 1168798 w 1189990"/>
                <a:gd name="T9" fmla="*/ 19237 h 296545"/>
                <a:gd name="T10" fmla="*/ 1142309 w 1189990"/>
                <a:gd name="T11" fmla="*/ 11285 h 296545"/>
                <a:gd name="T12" fmla="*/ 1110104 w 1189990"/>
                <a:gd name="T13" fmla="*/ 7611 h 296545"/>
                <a:gd name="T14" fmla="*/ 1072723 w 1189990"/>
                <a:gd name="T15" fmla="*/ 7532 h 296545"/>
                <a:gd name="T16" fmla="*/ 1030705 w 1189990"/>
                <a:gd name="T17" fmla="*/ 10362 h 296545"/>
                <a:gd name="T18" fmla="*/ 984589 w 1189990"/>
                <a:gd name="T19" fmla="*/ 15420 h 296545"/>
                <a:gd name="T20" fmla="*/ 934915 w 1189990"/>
                <a:gd name="T21" fmla="*/ 22022 h 296545"/>
                <a:gd name="T22" fmla="*/ 882222 w 1189990"/>
                <a:gd name="T23" fmla="*/ 29483 h 296545"/>
                <a:gd name="T24" fmla="*/ 827051 w 1189990"/>
                <a:gd name="T25" fmla="*/ 37121 h 296545"/>
                <a:gd name="T26" fmla="*/ 769941 w 1189990"/>
                <a:gd name="T27" fmla="*/ 44251 h 296545"/>
                <a:gd name="T28" fmla="*/ 711431 w 1189990"/>
                <a:gd name="T29" fmla="*/ 50191 h 296545"/>
                <a:gd name="T30" fmla="*/ 652061 w 1189990"/>
                <a:gd name="T31" fmla="*/ 54256 h 296545"/>
                <a:gd name="T32" fmla="*/ 592370 w 1189990"/>
                <a:gd name="T33" fmla="*/ 55763 h 296545"/>
                <a:gd name="T34" fmla="*/ 529565 w 1189990"/>
                <a:gd name="T35" fmla="*/ 53823 h 296545"/>
                <a:gd name="T36" fmla="*/ 467515 w 1189990"/>
                <a:gd name="T37" fmla="*/ 48628 h 296545"/>
                <a:gd name="T38" fmla="*/ 406785 w 1189990"/>
                <a:gd name="T39" fmla="*/ 41119 h 296545"/>
                <a:gd name="T40" fmla="*/ 347944 w 1189990"/>
                <a:gd name="T41" fmla="*/ 32232 h 296545"/>
                <a:gd name="T42" fmla="*/ 291557 w 1189990"/>
                <a:gd name="T43" fmla="*/ 22907 h 296545"/>
                <a:gd name="T44" fmla="*/ 238191 w 1189990"/>
                <a:gd name="T45" fmla="*/ 14083 h 296545"/>
                <a:gd name="T46" fmla="*/ 188413 w 1189990"/>
                <a:gd name="T47" fmla="*/ 6698 h 296545"/>
                <a:gd name="T48" fmla="*/ 142790 w 1189990"/>
                <a:gd name="T49" fmla="*/ 1690 h 296545"/>
                <a:gd name="T50" fmla="*/ 101889 w 1189990"/>
                <a:gd name="T51" fmla="*/ 0 h 296545"/>
                <a:gd name="T52" fmla="*/ 66275 w 1189990"/>
                <a:gd name="T53" fmla="*/ 2564 h 296545"/>
                <a:gd name="T54" fmla="*/ 36517 w 1189990"/>
                <a:gd name="T55" fmla="*/ 10322 h 296545"/>
                <a:gd name="T56" fmla="*/ 13652 w 1189990"/>
                <a:gd name="T57" fmla="*/ 40329 h 296545"/>
                <a:gd name="T58" fmla="*/ 3012 w 1189990"/>
                <a:gd name="T59" fmla="*/ 91921 h 296545"/>
                <a:gd name="T60" fmla="*/ 0 w 1189990"/>
                <a:gd name="T61" fmla="*/ 144116 h 296545"/>
                <a:gd name="T62" fmla="*/ 17 w 1189990"/>
                <a:gd name="T63" fmla="*/ 175930 h 296545"/>
                <a:gd name="T64" fmla="*/ 39888 w 1189990"/>
                <a:gd name="T65" fmla="*/ 219365 h 296545"/>
                <a:gd name="T66" fmla="*/ 106146 w 1189990"/>
                <a:gd name="T67" fmla="*/ 244590 h 296545"/>
                <a:gd name="T68" fmla="*/ 149512 w 1189990"/>
                <a:gd name="T69" fmla="*/ 255745 h 296545"/>
                <a:gd name="T70" fmla="*/ 198963 w 1189990"/>
                <a:gd name="T71" fmla="*/ 265778 h 296545"/>
                <a:gd name="T72" fmla="*/ 253944 w 1189990"/>
                <a:gd name="T73" fmla="*/ 274577 h 296545"/>
                <a:gd name="T74" fmla="*/ 313900 w 1189990"/>
                <a:gd name="T75" fmla="*/ 282028 h 296545"/>
                <a:gd name="T76" fmla="*/ 378276 w 1189990"/>
                <a:gd name="T77" fmla="*/ 288020 h 296545"/>
                <a:gd name="T78" fmla="*/ 446516 w 1189990"/>
                <a:gd name="T79" fmla="*/ 292439 h 296545"/>
                <a:gd name="T80" fmla="*/ 518066 w 1189990"/>
                <a:gd name="T81" fmla="*/ 295174 h 296545"/>
                <a:gd name="T82" fmla="*/ 592370 w 1189990"/>
                <a:gd name="T83" fmla="*/ 296110 h 296545"/>
                <a:gd name="T84" fmla="*/ 666672 w 1189990"/>
                <a:gd name="T85" fmla="*/ 295174 h 296545"/>
                <a:gd name="T86" fmla="*/ 738219 w 1189990"/>
                <a:gd name="T87" fmla="*/ 292439 h 296545"/>
                <a:gd name="T88" fmla="*/ 806458 w 1189990"/>
                <a:gd name="T89" fmla="*/ 288020 h 296545"/>
                <a:gd name="T90" fmla="*/ 870832 w 1189990"/>
                <a:gd name="T91" fmla="*/ 282028 h 296545"/>
                <a:gd name="T92" fmla="*/ 930787 w 1189990"/>
                <a:gd name="T93" fmla="*/ 274577 h 296545"/>
                <a:gd name="T94" fmla="*/ 985767 w 1189990"/>
                <a:gd name="T95" fmla="*/ 265778 h 296545"/>
                <a:gd name="T96" fmla="*/ 1035217 w 1189990"/>
                <a:gd name="T97" fmla="*/ 255745 h 296545"/>
                <a:gd name="T98" fmla="*/ 1078583 w 1189990"/>
                <a:gd name="T99" fmla="*/ 244590 h 296545"/>
                <a:gd name="T100" fmla="*/ 1115309 w 1189990"/>
                <a:gd name="T101" fmla="*/ 232426 h 296545"/>
                <a:gd name="T102" fmla="*/ 1166620 w 1189990"/>
                <a:gd name="T103" fmla="*/ 205520 h 296545"/>
                <a:gd name="T104" fmla="*/ 1180096 w 1189990"/>
                <a:gd name="T105" fmla="*/ 191004 h 296545"/>
                <a:gd name="T106" fmla="*/ 1184711 w 1189990"/>
                <a:gd name="T107" fmla="*/ 175930 h 296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89990" h="296545">
                  <a:moveTo>
                    <a:pt x="1184711" y="175930"/>
                  </a:moveTo>
                  <a:lnTo>
                    <a:pt x="1187113" y="146025"/>
                  </a:lnTo>
                  <a:lnTo>
                    <a:pt x="1189789" y="96584"/>
                  </a:lnTo>
                  <a:lnTo>
                    <a:pt x="1185949" y="47643"/>
                  </a:lnTo>
                  <a:lnTo>
                    <a:pt x="1168798" y="19237"/>
                  </a:lnTo>
                  <a:lnTo>
                    <a:pt x="1142309" y="11285"/>
                  </a:lnTo>
                  <a:lnTo>
                    <a:pt x="1110104" y="7611"/>
                  </a:lnTo>
                  <a:lnTo>
                    <a:pt x="1072723" y="7532"/>
                  </a:lnTo>
                  <a:lnTo>
                    <a:pt x="1030705" y="10362"/>
                  </a:lnTo>
                  <a:lnTo>
                    <a:pt x="984589" y="15420"/>
                  </a:lnTo>
                  <a:lnTo>
                    <a:pt x="934915" y="22022"/>
                  </a:lnTo>
                  <a:lnTo>
                    <a:pt x="882222" y="29483"/>
                  </a:lnTo>
                  <a:lnTo>
                    <a:pt x="827051" y="37121"/>
                  </a:lnTo>
                  <a:lnTo>
                    <a:pt x="769941" y="44251"/>
                  </a:lnTo>
                  <a:lnTo>
                    <a:pt x="711431" y="50191"/>
                  </a:lnTo>
                  <a:lnTo>
                    <a:pt x="652061" y="54256"/>
                  </a:lnTo>
                  <a:lnTo>
                    <a:pt x="592370" y="55763"/>
                  </a:lnTo>
                  <a:lnTo>
                    <a:pt x="529565" y="53823"/>
                  </a:lnTo>
                  <a:lnTo>
                    <a:pt x="467515" y="48628"/>
                  </a:lnTo>
                  <a:lnTo>
                    <a:pt x="406785" y="41119"/>
                  </a:lnTo>
                  <a:lnTo>
                    <a:pt x="347944" y="32232"/>
                  </a:lnTo>
                  <a:lnTo>
                    <a:pt x="291557" y="22907"/>
                  </a:lnTo>
                  <a:lnTo>
                    <a:pt x="238191" y="14083"/>
                  </a:lnTo>
                  <a:lnTo>
                    <a:pt x="188413" y="6698"/>
                  </a:lnTo>
                  <a:lnTo>
                    <a:pt x="142790" y="1690"/>
                  </a:lnTo>
                  <a:lnTo>
                    <a:pt x="101889" y="0"/>
                  </a:lnTo>
                  <a:lnTo>
                    <a:pt x="66275" y="2564"/>
                  </a:lnTo>
                  <a:lnTo>
                    <a:pt x="36517" y="10322"/>
                  </a:lnTo>
                  <a:lnTo>
                    <a:pt x="13652" y="40329"/>
                  </a:lnTo>
                  <a:lnTo>
                    <a:pt x="3012" y="91921"/>
                  </a:lnTo>
                  <a:lnTo>
                    <a:pt x="0" y="144116"/>
                  </a:lnTo>
                  <a:lnTo>
                    <a:pt x="17" y="175930"/>
                  </a:lnTo>
                  <a:lnTo>
                    <a:pt x="39888" y="219365"/>
                  </a:lnTo>
                  <a:lnTo>
                    <a:pt x="106146" y="244590"/>
                  </a:lnTo>
                  <a:lnTo>
                    <a:pt x="149512" y="255745"/>
                  </a:lnTo>
                  <a:lnTo>
                    <a:pt x="198963" y="265778"/>
                  </a:lnTo>
                  <a:lnTo>
                    <a:pt x="253944" y="274577"/>
                  </a:lnTo>
                  <a:lnTo>
                    <a:pt x="313900" y="282028"/>
                  </a:lnTo>
                  <a:lnTo>
                    <a:pt x="378276" y="288020"/>
                  </a:lnTo>
                  <a:lnTo>
                    <a:pt x="446516" y="292439"/>
                  </a:lnTo>
                  <a:lnTo>
                    <a:pt x="518066" y="295174"/>
                  </a:lnTo>
                  <a:lnTo>
                    <a:pt x="592370" y="296110"/>
                  </a:lnTo>
                  <a:lnTo>
                    <a:pt x="666672" y="295174"/>
                  </a:lnTo>
                  <a:lnTo>
                    <a:pt x="738219" y="292439"/>
                  </a:lnTo>
                  <a:lnTo>
                    <a:pt x="806458" y="288020"/>
                  </a:lnTo>
                  <a:lnTo>
                    <a:pt x="870832" y="282028"/>
                  </a:lnTo>
                  <a:lnTo>
                    <a:pt x="930787" y="274577"/>
                  </a:lnTo>
                  <a:lnTo>
                    <a:pt x="985767" y="265778"/>
                  </a:lnTo>
                  <a:lnTo>
                    <a:pt x="1035217" y="255745"/>
                  </a:lnTo>
                  <a:lnTo>
                    <a:pt x="1078583" y="244590"/>
                  </a:lnTo>
                  <a:lnTo>
                    <a:pt x="1115309" y="232426"/>
                  </a:lnTo>
                  <a:lnTo>
                    <a:pt x="1166620" y="205520"/>
                  </a:lnTo>
                  <a:lnTo>
                    <a:pt x="1180096" y="191004"/>
                  </a:lnTo>
                  <a:lnTo>
                    <a:pt x="1184711" y="175930"/>
                  </a:lnTo>
                  <a:close/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96" name="object 59">
              <a:extLst>
                <a:ext uri="{FF2B5EF4-FFF2-40B4-BE49-F238E27FC236}">
                  <a16:creationId xmlns:a16="http://schemas.microsoft.com/office/drawing/2014/main" id="{A0363B32-6A81-4B5D-8A8E-0D48ADC40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7149" y="3971236"/>
              <a:ext cx="1169694" cy="240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7" name="object 60">
              <a:extLst>
                <a:ext uri="{FF2B5EF4-FFF2-40B4-BE49-F238E27FC236}">
                  <a16:creationId xmlns:a16="http://schemas.microsoft.com/office/drawing/2014/main" id="{83DAFB33-D33E-42CB-B6E0-8A3D09E01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145" y="3971234"/>
              <a:ext cx="1170305" cy="240665"/>
            </a:xfrm>
            <a:custGeom>
              <a:avLst/>
              <a:gdLst>
                <a:gd name="T0" fmla="*/ 1169708 w 1170304"/>
                <a:gd name="T1" fmla="*/ 120167 h 240664"/>
                <a:gd name="T2" fmla="*/ 1130340 w 1170304"/>
                <a:gd name="T3" fmla="*/ 76734 h 240664"/>
                <a:gd name="T4" fmla="*/ 1064921 w 1170304"/>
                <a:gd name="T5" fmla="*/ 51511 h 240664"/>
                <a:gd name="T6" fmla="*/ 1022103 w 1170304"/>
                <a:gd name="T7" fmla="*/ 40358 h 240664"/>
                <a:gd name="T8" fmla="*/ 973277 w 1170304"/>
                <a:gd name="T9" fmla="*/ 30326 h 240664"/>
                <a:gd name="T10" fmla="*/ 918992 w 1170304"/>
                <a:gd name="T11" fmla="*/ 21529 h 240664"/>
                <a:gd name="T12" fmla="*/ 859794 w 1170304"/>
                <a:gd name="T13" fmla="*/ 14078 h 240664"/>
                <a:gd name="T14" fmla="*/ 796233 w 1170304"/>
                <a:gd name="T15" fmla="*/ 8088 h 240664"/>
                <a:gd name="T16" fmla="*/ 728856 w 1170304"/>
                <a:gd name="T17" fmla="*/ 3669 h 240664"/>
                <a:gd name="T18" fmla="*/ 658211 w 1170304"/>
                <a:gd name="T19" fmla="*/ 936 h 240664"/>
                <a:gd name="T20" fmla="*/ 584847 w 1170304"/>
                <a:gd name="T21" fmla="*/ 0 h 240664"/>
                <a:gd name="T22" fmla="*/ 511483 w 1170304"/>
                <a:gd name="T23" fmla="*/ 936 h 240664"/>
                <a:gd name="T24" fmla="*/ 440839 w 1170304"/>
                <a:gd name="T25" fmla="*/ 3669 h 240664"/>
                <a:gd name="T26" fmla="*/ 373463 w 1170304"/>
                <a:gd name="T27" fmla="*/ 8088 h 240664"/>
                <a:gd name="T28" fmla="*/ 309903 w 1170304"/>
                <a:gd name="T29" fmla="*/ 14078 h 240664"/>
                <a:gd name="T30" fmla="*/ 250707 w 1170304"/>
                <a:gd name="T31" fmla="*/ 21529 h 240664"/>
                <a:gd name="T32" fmla="*/ 196423 w 1170304"/>
                <a:gd name="T33" fmla="*/ 30326 h 240664"/>
                <a:gd name="T34" fmla="*/ 147599 w 1170304"/>
                <a:gd name="T35" fmla="*/ 40358 h 240664"/>
                <a:gd name="T36" fmla="*/ 104782 w 1170304"/>
                <a:gd name="T37" fmla="*/ 51511 h 240664"/>
                <a:gd name="T38" fmla="*/ 68522 w 1170304"/>
                <a:gd name="T39" fmla="*/ 63674 h 240664"/>
                <a:gd name="T40" fmla="*/ 17861 w 1170304"/>
                <a:gd name="T41" fmla="*/ 90577 h 240664"/>
                <a:gd name="T42" fmla="*/ 0 w 1170304"/>
                <a:gd name="T43" fmla="*/ 120167 h 240664"/>
                <a:gd name="T44" fmla="*/ 4556 w 1170304"/>
                <a:gd name="T45" fmla="*/ 135241 h 240664"/>
                <a:gd name="T46" fmla="*/ 39365 w 1170304"/>
                <a:gd name="T47" fmla="*/ 163602 h 240664"/>
                <a:gd name="T48" fmla="*/ 104782 w 1170304"/>
                <a:gd name="T49" fmla="*/ 188827 h 240664"/>
                <a:gd name="T50" fmla="*/ 147599 w 1170304"/>
                <a:gd name="T51" fmla="*/ 199982 h 240664"/>
                <a:gd name="T52" fmla="*/ 196423 w 1170304"/>
                <a:gd name="T53" fmla="*/ 210015 h 240664"/>
                <a:gd name="T54" fmla="*/ 250707 w 1170304"/>
                <a:gd name="T55" fmla="*/ 218814 h 240664"/>
                <a:gd name="T56" fmla="*/ 309903 w 1170304"/>
                <a:gd name="T57" fmla="*/ 226265 h 240664"/>
                <a:gd name="T58" fmla="*/ 373463 w 1170304"/>
                <a:gd name="T59" fmla="*/ 232257 h 240664"/>
                <a:gd name="T60" fmla="*/ 440839 w 1170304"/>
                <a:gd name="T61" fmla="*/ 236676 h 240664"/>
                <a:gd name="T62" fmla="*/ 511483 w 1170304"/>
                <a:gd name="T63" fmla="*/ 239411 h 240664"/>
                <a:gd name="T64" fmla="*/ 584847 w 1170304"/>
                <a:gd name="T65" fmla="*/ 240347 h 240664"/>
                <a:gd name="T66" fmla="*/ 658211 w 1170304"/>
                <a:gd name="T67" fmla="*/ 239411 h 240664"/>
                <a:gd name="T68" fmla="*/ 728856 w 1170304"/>
                <a:gd name="T69" fmla="*/ 236676 h 240664"/>
                <a:gd name="T70" fmla="*/ 796233 w 1170304"/>
                <a:gd name="T71" fmla="*/ 232257 h 240664"/>
                <a:gd name="T72" fmla="*/ 859794 w 1170304"/>
                <a:gd name="T73" fmla="*/ 226265 h 240664"/>
                <a:gd name="T74" fmla="*/ 918992 w 1170304"/>
                <a:gd name="T75" fmla="*/ 218814 h 240664"/>
                <a:gd name="T76" fmla="*/ 973277 w 1170304"/>
                <a:gd name="T77" fmla="*/ 210015 h 240664"/>
                <a:gd name="T78" fmla="*/ 1022103 w 1170304"/>
                <a:gd name="T79" fmla="*/ 199982 h 240664"/>
                <a:gd name="T80" fmla="*/ 1064921 w 1170304"/>
                <a:gd name="T81" fmla="*/ 188827 h 240664"/>
                <a:gd name="T82" fmla="*/ 1101182 w 1170304"/>
                <a:gd name="T83" fmla="*/ 176663 h 240664"/>
                <a:gd name="T84" fmla="*/ 1151846 w 1170304"/>
                <a:gd name="T85" fmla="*/ 149757 h 240664"/>
                <a:gd name="T86" fmla="*/ 1169708 w 1170304"/>
                <a:gd name="T87" fmla="*/ 120167 h 240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70304" h="240664">
                  <a:moveTo>
                    <a:pt x="1169708" y="120167"/>
                  </a:moveTo>
                  <a:lnTo>
                    <a:pt x="1130340" y="76734"/>
                  </a:lnTo>
                  <a:lnTo>
                    <a:pt x="1064921" y="51511"/>
                  </a:lnTo>
                  <a:lnTo>
                    <a:pt x="1022103" y="40358"/>
                  </a:lnTo>
                  <a:lnTo>
                    <a:pt x="973277" y="30326"/>
                  </a:lnTo>
                  <a:lnTo>
                    <a:pt x="918992" y="21529"/>
                  </a:lnTo>
                  <a:lnTo>
                    <a:pt x="859794" y="14078"/>
                  </a:lnTo>
                  <a:lnTo>
                    <a:pt x="796233" y="8088"/>
                  </a:lnTo>
                  <a:lnTo>
                    <a:pt x="728856" y="3669"/>
                  </a:lnTo>
                  <a:lnTo>
                    <a:pt x="658211" y="936"/>
                  </a:lnTo>
                  <a:lnTo>
                    <a:pt x="584847" y="0"/>
                  </a:lnTo>
                  <a:lnTo>
                    <a:pt x="511483" y="936"/>
                  </a:lnTo>
                  <a:lnTo>
                    <a:pt x="440839" y="3669"/>
                  </a:lnTo>
                  <a:lnTo>
                    <a:pt x="373463" y="8088"/>
                  </a:lnTo>
                  <a:lnTo>
                    <a:pt x="309903" y="14078"/>
                  </a:lnTo>
                  <a:lnTo>
                    <a:pt x="250707" y="21529"/>
                  </a:lnTo>
                  <a:lnTo>
                    <a:pt x="196423" y="30326"/>
                  </a:lnTo>
                  <a:lnTo>
                    <a:pt x="147599" y="40358"/>
                  </a:lnTo>
                  <a:lnTo>
                    <a:pt x="104782" y="51511"/>
                  </a:lnTo>
                  <a:lnTo>
                    <a:pt x="68522" y="63674"/>
                  </a:lnTo>
                  <a:lnTo>
                    <a:pt x="17861" y="90577"/>
                  </a:lnTo>
                  <a:lnTo>
                    <a:pt x="0" y="120167"/>
                  </a:lnTo>
                  <a:lnTo>
                    <a:pt x="4556" y="135241"/>
                  </a:lnTo>
                  <a:lnTo>
                    <a:pt x="39365" y="163602"/>
                  </a:lnTo>
                  <a:lnTo>
                    <a:pt x="104782" y="188827"/>
                  </a:lnTo>
                  <a:lnTo>
                    <a:pt x="147599" y="199982"/>
                  </a:lnTo>
                  <a:lnTo>
                    <a:pt x="196423" y="210015"/>
                  </a:lnTo>
                  <a:lnTo>
                    <a:pt x="250707" y="218814"/>
                  </a:lnTo>
                  <a:lnTo>
                    <a:pt x="309903" y="226265"/>
                  </a:lnTo>
                  <a:lnTo>
                    <a:pt x="373463" y="232257"/>
                  </a:lnTo>
                  <a:lnTo>
                    <a:pt x="440839" y="236676"/>
                  </a:lnTo>
                  <a:lnTo>
                    <a:pt x="511483" y="239411"/>
                  </a:lnTo>
                  <a:lnTo>
                    <a:pt x="584847" y="240347"/>
                  </a:lnTo>
                  <a:lnTo>
                    <a:pt x="658211" y="239411"/>
                  </a:lnTo>
                  <a:lnTo>
                    <a:pt x="728856" y="236676"/>
                  </a:lnTo>
                  <a:lnTo>
                    <a:pt x="796233" y="232257"/>
                  </a:lnTo>
                  <a:lnTo>
                    <a:pt x="859794" y="226265"/>
                  </a:lnTo>
                  <a:lnTo>
                    <a:pt x="918992" y="218814"/>
                  </a:lnTo>
                  <a:lnTo>
                    <a:pt x="973277" y="210015"/>
                  </a:lnTo>
                  <a:lnTo>
                    <a:pt x="1022103" y="199982"/>
                  </a:lnTo>
                  <a:lnTo>
                    <a:pt x="1064921" y="188827"/>
                  </a:lnTo>
                  <a:lnTo>
                    <a:pt x="1101182" y="176663"/>
                  </a:lnTo>
                  <a:lnTo>
                    <a:pt x="1151846" y="149757"/>
                  </a:lnTo>
                  <a:lnTo>
                    <a:pt x="1169708" y="120167"/>
                  </a:lnTo>
                  <a:close/>
                </a:path>
              </a:pathLst>
            </a:custGeom>
            <a:noFill/>
            <a:ln w="1018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98" name="object 61">
              <a:extLst>
                <a:ext uri="{FF2B5EF4-FFF2-40B4-BE49-F238E27FC236}">
                  <a16:creationId xmlns:a16="http://schemas.microsoft.com/office/drawing/2014/main" id="{59AA5091-C1EB-49B8-8B3C-E04573A8C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777" y="3999677"/>
              <a:ext cx="722007" cy="162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99" name="object 62">
              <a:extLst>
                <a:ext uri="{FF2B5EF4-FFF2-40B4-BE49-F238E27FC236}">
                  <a16:creationId xmlns:a16="http://schemas.microsoft.com/office/drawing/2014/main" id="{51BBD88D-AA08-4896-8CC5-3AD976891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774" y="3999676"/>
              <a:ext cx="722630" cy="163195"/>
            </a:xfrm>
            <a:custGeom>
              <a:avLst/>
              <a:gdLst>
                <a:gd name="T0" fmla="*/ 722020 w 722629"/>
                <a:gd name="T1" fmla="*/ 81470 h 163195"/>
                <a:gd name="T2" fmla="*/ 693651 w 722629"/>
                <a:gd name="T3" fmla="*/ 49758 h 163195"/>
                <a:gd name="T4" fmla="*/ 616286 w 722629"/>
                <a:gd name="T5" fmla="*/ 23861 h 163195"/>
                <a:gd name="T6" fmla="*/ 562858 w 722629"/>
                <a:gd name="T7" fmla="*/ 13913 h 163195"/>
                <a:gd name="T8" fmla="*/ 501535 w 722629"/>
                <a:gd name="T9" fmla="*/ 6402 h 163195"/>
                <a:gd name="T10" fmla="*/ 433769 w 722629"/>
                <a:gd name="T11" fmla="*/ 1655 h 163195"/>
                <a:gd name="T12" fmla="*/ 361010 w 722629"/>
                <a:gd name="T13" fmla="*/ 0 h 163195"/>
                <a:gd name="T14" fmla="*/ 288254 w 722629"/>
                <a:gd name="T15" fmla="*/ 1655 h 163195"/>
                <a:gd name="T16" fmla="*/ 220490 w 722629"/>
                <a:gd name="T17" fmla="*/ 6402 h 163195"/>
                <a:gd name="T18" fmla="*/ 159167 w 722629"/>
                <a:gd name="T19" fmla="*/ 13913 h 163195"/>
                <a:gd name="T20" fmla="*/ 105738 w 722629"/>
                <a:gd name="T21" fmla="*/ 23861 h 163195"/>
                <a:gd name="T22" fmla="*/ 61655 w 722629"/>
                <a:gd name="T23" fmla="*/ 35919 h 163195"/>
                <a:gd name="T24" fmla="*/ 7334 w 722629"/>
                <a:gd name="T25" fmla="*/ 65051 h 163195"/>
                <a:gd name="T26" fmla="*/ 0 w 722629"/>
                <a:gd name="T27" fmla="*/ 81470 h 163195"/>
                <a:gd name="T28" fmla="*/ 7334 w 722629"/>
                <a:gd name="T29" fmla="*/ 97889 h 163195"/>
                <a:gd name="T30" fmla="*/ 61655 w 722629"/>
                <a:gd name="T31" fmla="*/ 127021 h 163195"/>
                <a:gd name="T32" fmla="*/ 105738 w 722629"/>
                <a:gd name="T33" fmla="*/ 139079 h 163195"/>
                <a:gd name="T34" fmla="*/ 159167 w 722629"/>
                <a:gd name="T35" fmla="*/ 149027 h 163195"/>
                <a:gd name="T36" fmla="*/ 220490 w 722629"/>
                <a:gd name="T37" fmla="*/ 156538 h 163195"/>
                <a:gd name="T38" fmla="*/ 288254 w 722629"/>
                <a:gd name="T39" fmla="*/ 161285 h 163195"/>
                <a:gd name="T40" fmla="*/ 361010 w 722629"/>
                <a:gd name="T41" fmla="*/ 162941 h 163195"/>
                <a:gd name="T42" fmla="*/ 433769 w 722629"/>
                <a:gd name="T43" fmla="*/ 161285 h 163195"/>
                <a:gd name="T44" fmla="*/ 501535 w 722629"/>
                <a:gd name="T45" fmla="*/ 156538 h 163195"/>
                <a:gd name="T46" fmla="*/ 562858 w 722629"/>
                <a:gd name="T47" fmla="*/ 149027 h 163195"/>
                <a:gd name="T48" fmla="*/ 616286 w 722629"/>
                <a:gd name="T49" fmla="*/ 139079 h 163195"/>
                <a:gd name="T50" fmla="*/ 660368 w 722629"/>
                <a:gd name="T51" fmla="*/ 127021 h 163195"/>
                <a:gd name="T52" fmla="*/ 714686 w 722629"/>
                <a:gd name="T53" fmla="*/ 97889 h 163195"/>
                <a:gd name="T54" fmla="*/ 722020 w 722629"/>
                <a:gd name="T55" fmla="*/ 81470 h 16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2629" h="163195">
                  <a:moveTo>
                    <a:pt x="722020" y="81470"/>
                  </a:moveTo>
                  <a:lnTo>
                    <a:pt x="693651" y="49758"/>
                  </a:lnTo>
                  <a:lnTo>
                    <a:pt x="616286" y="23861"/>
                  </a:lnTo>
                  <a:lnTo>
                    <a:pt x="562858" y="13913"/>
                  </a:lnTo>
                  <a:lnTo>
                    <a:pt x="501535" y="6402"/>
                  </a:lnTo>
                  <a:lnTo>
                    <a:pt x="433769" y="1655"/>
                  </a:lnTo>
                  <a:lnTo>
                    <a:pt x="361010" y="0"/>
                  </a:lnTo>
                  <a:lnTo>
                    <a:pt x="288254" y="1655"/>
                  </a:lnTo>
                  <a:lnTo>
                    <a:pt x="220490" y="6402"/>
                  </a:lnTo>
                  <a:lnTo>
                    <a:pt x="159167" y="13913"/>
                  </a:lnTo>
                  <a:lnTo>
                    <a:pt x="105738" y="23861"/>
                  </a:lnTo>
                  <a:lnTo>
                    <a:pt x="61655" y="35919"/>
                  </a:lnTo>
                  <a:lnTo>
                    <a:pt x="7334" y="65051"/>
                  </a:lnTo>
                  <a:lnTo>
                    <a:pt x="0" y="81470"/>
                  </a:lnTo>
                  <a:lnTo>
                    <a:pt x="7334" y="97889"/>
                  </a:lnTo>
                  <a:lnTo>
                    <a:pt x="61655" y="127021"/>
                  </a:lnTo>
                  <a:lnTo>
                    <a:pt x="105738" y="139079"/>
                  </a:lnTo>
                  <a:lnTo>
                    <a:pt x="159167" y="149027"/>
                  </a:lnTo>
                  <a:lnTo>
                    <a:pt x="220490" y="156538"/>
                  </a:lnTo>
                  <a:lnTo>
                    <a:pt x="288254" y="161285"/>
                  </a:lnTo>
                  <a:lnTo>
                    <a:pt x="361010" y="162941"/>
                  </a:lnTo>
                  <a:lnTo>
                    <a:pt x="433769" y="161285"/>
                  </a:lnTo>
                  <a:lnTo>
                    <a:pt x="501535" y="156538"/>
                  </a:lnTo>
                  <a:lnTo>
                    <a:pt x="562858" y="149027"/>
                  </a:lnTo>
                  <a:lnTo>
                    <a:pt x="616286" y="139079"/>
                  </a:lnTo>
                  <a:lnTo>
                    <a:pt x="660368" y="127021"/>
                  </a:lnTo>
                  <a:lnTo>
                    <a:pt x="714686" y="97889"/>
                  </a:lnTo>
                  <a:lnTo>
                    <a:pt x="722020" y="81470"/>
                  </a:lnTo>
                  <a:close/>
                </a:path>
              </a:pathLst>
            </a:custGeom>
            <a:noFill/>
            <a:ln w="80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00" name="object 63">
              <a:extLst>
                <a:ext uri="{FF2B5EF4-FFF2-40B4-BE49-F238E27FC236}">
                  <a16:creationId xmlns:a16="http://schemas.microsoft.com/office/drawing/2014/main" id="{430A1321-9ECA-49B6-AA0E-E5B54CDC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41" y="4018374"/>
              <a:ext cx="437515" cy="144780"/>
            </a:xfrm>
            <a:custGeom>
              <a:avLst/>
              <a:gdLst>
                <a:gd name="T0" fmla="*/ 0 w 437514"/>
                <a:gd name="T1" fmla="*/ 123736 h 144779"/>
                <a:gd name="T2" fmla="*/ 68541 w 437514"/>
                <a:gd name="T3" fmla="*/ 17322 h 144779"/>
                <a:gd name="T4" fmla="*/ 117198 w 437514"/>
                <a:gd name="T5" fmla="*/ 7308 h 144779"/>
                <a:gd name="T6" fmla="*/ 184461 w 437514"/>
                <a:gd name="T7" fmla="*/ 270 h 144779"/>
                <a:gd name="T8" fmla="*/ 234111 w 437514"/>
                <a:gd name="T9" fmla="*/ 0 h 144779"/>
                <a:gd name="T10" fmla="*/ 290393 w 437514"/>
                <a:gd name="T11" fmla="*/ 2706 h 144779"/>
                <a:gd name="T12" fmla="*/ 332638 w 437514"/>
                <a:gd name="T13" fmla="*/ 8661 h 144779"/>
                <a:gd name="T14" fmla="*/ 359195 w 437514"/>
                <a:gd name="T15" fmla="*/ 14616 h 144779"/>
                <a:gd name="T16" fmla="*/ 368414 w 437514"/>
                <a:gd name="T17" fmla="*/ 17322 h 144779"/>
                <a:gd name="T18" fmla="*/ 437070 w 437514"/>
                <a:gd name="T19" fmla="*/ 128181 h 144779"/>
                <a:gd name="T20" fmla="*/ 374229 w 437514"/>
                <a:gd name="T21" fmla="*/ 137439 h 144779"/>
                <a:gd name="T22" fmla="*/ 328245 w 437514"/>
                <a:gd name="T23" fmla="*/ 142193 h 144779"/>
                <a:gd name="T24" fmla="*/ 276587 w 437514"/>
                <a:gd name="T25" fmla="*/ 143945 h 144779"/>
                <a:gd name="T26" fmla="*/ 196723 w 437514"/>
                <a:gd name="T27" fmla="*/ 144195 h 144779"/>
                <a:gd name="T28" fmla="*/ 108902 w 437514"/>
                <a:gd name="T29" fmla="*/ 140998 h 144779"/>
                <a:gd name="T30" fmla="*/ 47621 w 437514"/>
                <a:gd name="T31" fmla="*/ 133965 h 144779"/>
                <a:gd name="T32" fmla="*/ 11710 w 437514"/>
                <a:gd name="T33" fmla="*/ 126932 h 144779"/>
                <a:gd name="T34" fmla="*/ 0 w 437514"/>
                <a:gd name="T35" fmla="*/ 123736 h 144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7514" h="144779">
                  <a:moveTo>
                    <a:pt x="0" y="123736"/>
                  </a:moveTo>
                  <a:lnTo>
                    <a:pt x="68541" y="17322"/>
                  </a:lnTo>
                  <a:lnTo>
                    <a:pt x="117198" y="7308"/>
                  </a:lnTo>
                  <a:lnTo>
                    <a:pt x="184461" y="270"/>
                  </a:lnTo>
                  <a:lnTo>
                    <a:pt x="234111" y="0"/>
                  </a:lnTo>
                  <a:lnTo>
                    <a:pt x="290393" y="2706"/>
                  </a:lnTo>
                  <a:lnTo>
                    <a:pt x="332638" y="8661"/>
                  </a:lnTo>
                  <a:lnTo>
                    <a:pt x="359195" y="14616"/>
                  </a:lnTo>
                  <a:lnTo>
                    <a:pt x="368414" y="17322"/>
                  </a:lnTo>
                  <a:lnTo>
                    <a:pt x="437070" y="128181"/>
                  </a:lnTo>
                  <a:lnTo>
                    <a:pt x="374229" y="137439"/>
                  </a:lnTo>
                  <a:lnTo>
                    <a:pt x="328245" y="142193"/>
                  </a:lnTo>
                  <a:lnTo>
                    <a:pt x="276587" y="143945"/>
                  </a:lnTo>
                  <a:lnTo>
                    <a:pt x="196723" y="144195"/>
                  </a:lnTo>
                  <a:lnTo>
                    <a:pt x="108902" y="140998"/>
                  </a:lnTo>
                  <a:lnTo>
                    <a:pt x="47621" y="133965"/>
                  </a:lnTo>
                  <a:lnTo>
                    <a:pt x="11710" y="126932"/>
                  </a:lnTo>
                  <a:lnTo>
                    <a:pt x="0" y="123736"/>
                  </a:lnTo>
                  <a:close/>
                </a:path>
              </a:pathLst>
            </a:custGeom>
            <a:noFill/>
            <a:ln w="80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301" name="object 64">
              <a:extLst>
                <a:ext uri="{FF2B5EF4-FFF2-40B4-BE49-F238E27FC236}">
                  <a16:creationId xmlns:a16="http://schemas.microsoft.com/office/drawing/2014/main" id="{7BA8C8E9-9110-4A04-945F-6708C1AB9A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1392" y="3994238"/>
              <a:ext cx="299859" cy="82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02" name="object 65">
              <a:extLst>
                <a:ext uri="{FF2B5EF4-FFF2-40B4-BE49-F238E27FC236}">
                  <a16:creationId xmlns:a16="http://schemas.microsoft.com/office/drawing/2014/main" id="{85E8E3EB-AF0F-4B28-ACB2-ADC6C95EB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384" y="3994235"/>
              <a:ext cx="300355" cy="83185"/>
            </a:xfrm>
            <a:custGeom>
              <a:avLst/>
              <a:gdLst>
                <a:gd name="T0" fmla="*/ 299872 w 300354"/>
                <a:gd name="T1" fmla="*/ 41465 h 83185"/>
                <a:gd name="T2" fmla="*/ 288089 w 300354"/>
                <a:gd name="T3" fmla="*/ 25326 h 83185"/>
                <a:gd name="T4" fmla="*/ 255955 w 300354"/>
                <a:gd name="T5" fmla="*/ 12145 h 83185"/>
                <a:gd name="T6" fmla="*/ 208296 w 300354"/>
                <a:gd name="T7" fmla="*/ 3258 h 83185"/>
                <a:gd name="T8" fmla="*/ 149936 w 300354"/>
                <a:gd name="T9" fmla="*/ 0 h 83185"/>
                <a:gd name="T10" fmla="*/ 91575 w 300354"/>
                <a:gd name="T11" fmla="*/ 3258 h 83185"/>
                <a:gd name="T12" fmla="*/ 43916 w 300354"/>
                <a:gd name="T13" fmla="*/ 12145 h 83185"/>
                <a:gd name="T14" fmla="*/ 11783 w 300354"/>
                <a:gd name="T15" fmla="*/ 25326 h 83185"/>
                <a:gd name="T16" fmla="*/ 0 w 300354"/>
                <a:gd name="T17" fmla="*/ 41465 h 83185"/>
                <a:gd name="T18" fmla="*/ 11783 w 300354"/>
                <a:gd name="T19" fmla="*/ 57604 h 83185"/>
                <a:gd name="T20" fmla="*/ 43916 w 300354"/>
                <a:gd name="T21" fmla="*/ 70785 h 83185"/>
                <a:gd name="T22" fmla="*/ 91575 w 300354"/>
                <a:gd name="T23" fmla="*/ 79672 h 83185"/>
                <a:gd name="T24" fmla="*/ 149936 w 300354"/>
                <a:gd name="T25" fmla="*/ 82930 h 83185"/>
                <a:gd name="T26" fmla="*/ 208296 w 300354"/>
                <a:gd name="T27" fmla="*/ 79672 h 83185"/>
                <a:gd name="T28" fmla="*/ 255955 w 300354"/>
                <a:gd name="T29" fmla="*/ 70785 h 83185"/>
                <a:gd name="T30" fmla="*/ 288089 w 300354"/>
                <a:gd name="T31" fmla="*/ 57604 h 83185"/>
                <a:gd name="T32" fmla="*/ 299872 w 300354"/>
                <a:gd name="T33" fmla="*/ 41465 h 83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0354" h="83185">
                  <a:moveTo>
                    <a:pt x="299872" y="41465"/>
                  </a:moveTo>
                  <a:lnTo>
                    <a:pt x="288089" y="25326"/>
                  </a:lnTo>
                  <a:lnTo>
                    <a:pt x="255955" y="12145"/>
                  </a:lnTo>
                  <a:lnTo>
                    <a:pt x="208296" y="3258"/>
                  </a:lnTo>
                  <a:lnTo>
                    <a:pt x="149936" y="0"/>
                  </a:lnTo>
                  <a:lnTo>
                    <a:pt x="91575" y="3258"/>
                  </a:lnTo>
                  <a:lnTo>
                    <a:pt x="43916" y="12145"/>
                  </a:lnTo>
                  <a:lnTo>
                    <a:pt x="11783" y="25326"/>
                  </a:lnTo>
                  <a:lnTo>
                    <a:pt x="0" y="41465"/>
                  </a:lnTo>
                  <a:lnTo>
                    <a:pt x="11783" y="57604"/>
                  </a:lnTo>
                  <a:lnTo>
                    <a:pt x="43916" y="70785"/>
                  </a:lnTo>
                  <a:lnTo>
                    <a:pt x="91575" y="79672"/>
                  </a:lnTo>
                  <a:lnTo>
                    <a:pt x="149936" y="82930"/>
                  </a:lnTo>
                  <a:lnTo>
                    <a:pt x="208296" y="79672"/>
                  </a:lnTo>
                  <a:lnTo>
                    <a:pt x="255955" y="70785"/>
                  </a:lnTo>
                  <a:lnTo>
                    <a:pt x="288089" y="57604"/>
                  </a:lnTo>
                  <a:lnTo>
                    <a:pt x="299872" y="41465"/>
                  </a:lnTo>
                  <a:close/>
                </a:path>
              </a:pathLst>
            </a:custGeom>
            <a:noFill/>
            <a:ln w="80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303" name="object 66">
              <a:extLst>
                <a:ext uri="{FF2B5EF4-FFF2-40B4-BE49-F238E27FC236}">
                  <a16:creationId xmlns:a16="http://schemas.microsoft.com/office/drawing/2014/main" id="{D6378B52-1E91-47A8-ADE4-51A885AC3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814" y="3867352"/>
              <a:ext cx="2085975" cy="1929130"/>
            </a:xfrm>
            <a:custGeom>
              <a:avLst/>
              <a:gdLst>
                <a:gd name="T0" fmla="*/ 0 w 2085975"/>
                <a:gd name="T1" fmla="*/ 1929028 h 1929129"/>
                <a:gd name="T2" fmla="*/ 2085682 w 2085975"/>
                <a:gd name="T3" fmla="*/ 1929028 h 1929129"/>
                <a:gd name="T4" fmla="*/ 2085682 w 2085975"/>
                <a:gd name="T5" fmla="*/ 0 h 1929129"/>
                <a:gd name="T6" fmla="*/ 0 w 2085975"/>
                <a:gd name="T7" fmla="*/ 0 h 1929129"/>
                <a:gd name="T8" fmla="*/ 0 w 2085975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5975" h="1929129">
                  <a:moveTo>
                    <a:pt x="0" y="1929028"/>
                  </a:moveTo>
                  <a:lnTo>
                    <a:pt x="2085682" y="1929028"/>
                  </a:lnTo>
                  <a:lnTo>
                    <a:pt x="2085682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grpSp>
        <p:nvGrpSpPr>
          <p:cNvPr id="2056" name="object 67">
            <a:extLst>
              <a:ext uri="{FF2B5EF4-FFF2-40B4-BE49-F238E27FC236}">
                <a16:creationId xmlns:a16="http://schemas.microsoft.com/office/drawing/2014/main" id="{5AF5F6BE-0789-4435-A483-9FDEA3127ED0}"/>
              </a:ext>
            </a:extLst>
          </p:cNvPr>
          <p:cNvGrpSpPr>
            <a:grpSpLocks/>
          </p:cNvGrpSpPr>
          <p:nvPr/>
        </p:nvGrpSpPr>
        <p:grpSpPr bwMode="auto">
          <a:xfrm>
            <a:off x="255588" y="6407150"/>
            <a:ext cx="3316287" cy="736600"/>
            <a:chOff x="255800" y="6406592"/>
            <a:chExt cx="3316604" cy="737870"/>
          </a:xfrm>
        </p:grpSpPr>
        <p:sp>
          <p:nvSpPr>
            <p:cNvPr id="2241" name="object 68">
              <a:extLst>
                <a:ext uri="{FF2B5EF4-FFF2-40B4-BE49-F238E27FC236}">
                  <a16:creationId xmlns:a16="http://schemas.microsoft.com/office/drawing/2014/main" id="{05ABEFDC-F053-4AAB-8489-D756295B8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415" y="6752779"/>
              <a:ext cx="29209" cy="96520"/>
            </a:xfrm>
            <a:custGeom>
              <a:avLst/>
              <a:gdLst>
                <a:gd name="T0" fmla="*/ 25799 w 29209"/>
                <a:gd name="T1" fmla="*/ 0 h 96520"/>
                <a:gd name="T2" fmla="*/ 5811 w 29209"/>
                <a:gd name="T3" fmla="*/ 37972 h 96520"/>
                <a:gd name="T4" fmla="*/ 0 w 29209"/>
                <a:gd name="T5" fmla="*/ 68146 h 96520"/>
                <a:gd name="T6" fmla="*/ 121 w 29209"/>
                <a:gd name="T7" fmla="*/ 80364 h 96520"/>
                <a:gd name="T8" fmla="*/ 855 w 29209"/>
                <a:gd name="T9" fmla="*/ 88959 h 96520"/>
                <a:gd name="T10" fmla="*/ 1732 w 29209"/>
                <a:gd name="T11" fmla="*/ 94741 h 96520"/>
                <a:gd name="T12" fmla="*/ 3676 w 29209"/>
                <a:gd name="T13" fmla="*/ 96316 h 96520"/>
                <a:gd name="T14" fmla="*/ 5860 w 29209"/>
                <a:gd name="T15" fmla="*/ 96316 h 96520"/>
                <a:gd name="T16" fmla="*/ 9137 w 29209"/>
                <a:gd name="T17" fmla="*/ 95821 h 96520"/>
                <a:gd name="T18" fmla="*/ 10813 w 29209"/>
                <a:gd name="T19" fmla="*/ 93446 h 96520"/>
                <a:gd name="T20" fmla="*/ 9971 w 29209"/>
                <a:gd name="T21" fmla="*/ 87899 h 96520"/>
                <a:gd name="T22" fmla="*/ 9294 w 29209"/>
                <a:gd name="T23" fmla="*/ 79941 h 96520"/>
                <a:gd name="T24" fmla="*/ 14195 w 29209"/>
                <a:gd name="T25" fmla="*/ 40905 h 96520"/>
                <a:gd name="T26" fmla="*/ 28237 w 29209"/>
                <a:gd name="T27" fmla="*/ 11607 h 96520"/>
                <a:gd name="T28" fmla="*/ 28885 w 29209"/>
                <a:gd name="T29" fmla="*/ 7365 h 96520"/>
                <a:gd name="T30" fmla="*/ 24453 w 29209"/>
                <a:gd name="T31" fmla="*/ 4927 h 96520"/>
                <a:gd name="T32" fmla="*/ 25799 w 29209"/>
                <a:gd name="T33" fmla="*/ 0 h 96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209" h="96520">
                  <a:moveTo>
                    <a:pt x="25799" y="0"/>
                  </a:moveTo>
                  <a:lnTo>
                    <a:pt x="5811" y="37972"/>
                  </a:lnTo>
                  <a:lnTo>
                    <a:pt x="0" y="68146"/>
                  </a:lnTo>
                  <a:lnTo>
                    <a:pt x="121" y="80364"/>
                  </a:lnTo>
                  <a:lnTo>
                    <a:pt x="855" y="88959"/>
                  </a:lnTo>
                  <a:lnTo>
                    <a:pt x="1732" y="94741"/>
                  </a:lnTo>
                  <a:lnTo>
                    <a:pt x="3676" y="96316"/>
                  </a:lnTo>
                  <a:lnTo>
                    <a:pt x="5860" y="96316"/>
                  </a:lnTo>
                  <a:lnTo>
                    <a:pt x="9137" y="95821"/>
                  </a:lnTo>
                  <a:lnTo>
                    <a:pt x="10813" y="93446"/>
                  </a:lnTo>
                  <a:lnTo>
                    <a:pt x="9971" y="87899"/>
                  </a:lnTo>
                  <a:lnTo>
                    <a:pt x="9294" y="79941"/>
                  </a:lnTo>
                  <a:lnTo>
                    <a:pt x="14195" y="40905"/>
                  </a:lnTo>
                  <a:lnTo>
                    <a:pt x="28237" y="11607"/>
                  </a:lnTo>
                  <a:lnTo>
                    <a:pt x="28885" y="7365"/>
                  </a:lnTo>
                  <a:lnTo>
                    <a:pt x="24453" y="4927"/>
                  </a:lnTo>
                  <a:lnTo>
                    <a:pt x="25799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42" name="object 69">
              <a:extLst>
                <a:ext uri="{FF2B5EF4-FFF2-40B4-BE49-F238E27FC236}">
                  <a16:creationId xmlns:a16="http://schemas.microsoft.com/office/drawing/2014/main" id="{BCEBA8E9-E3F0-4B13-B1B4-7871AEBF7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411" y="6752779"/>
              <a:ext cx="27305" cy="96520"/>
            </a:xfrm>
            <a:custGeom>
              <a:avLst/>
              <a:gdLst>
                <a:gd name="T0" fmla="*/ 25799 w 27305"/>
                <a:gd name="T1" fmla="*/ 0 h 96520"/>
                <a:gd name="T2" fmla="*/ 5816 w 27305"/>
                <a:gd name="T3" fmla="*/ 37972 h 96520"/>
                <a:gd name="T4" fmla="*/ 0 w 27305"/>
                <a:gd name="T5" fmla="*/ 68152 h 96520"/>
                <a:gd name="T6" fmla="*/ 121 w 27305"/>
                <a:gd name="T7" fmla="*/ 80368 h 96520"/>
                <a:gd name="T8" fmla="*/ 855 w 27305"/>
                <a:gd name="T9" fmla="*/ 88961 h 96520"/>
                <a:gd name="T10" fmla="*/ 1732 w 27305"/>
                <a:gd name="T11" fmla="*/ 94741 h 96520"/>
                <a:gd name="T12" fmla="*/ 3676 w 27305"/>
                <a:gd name="T13" fmla="*/ 96316 h 96520"/>
                <a:gd name="T14" fmla="*/ 5860 w 27305"/>
                <a:gd name="T15" fmla="*/ 96316 h 96520"/>
                <a:gd name="T16" fmla="*/ 5149 w 27305"/>
                <a:gd name="T17" fmla="*/ 95097 h 96520"/>
                <a:gd name="T18" fmla="*/ 5022 w 27305"/>
                <a:gd name="T19" fmla="*/ 94348 h 96520"/>
                <a:gd name="T20" fmla="*/ 4525 w 27305"/>
                <a:gd name="T21" fmla="*/ 90795 h 96520"/>
                <a:gd name="T22" fmla="*/ 3791 w 27305"/>
                <a:gd name="T23" fmla="*/ 82203 h 96520"/>
                <a:gd name="T24" fmla="*/ 3670 w 27305"/>
                <a:gd name="T25" fmla="*/ 69988 h 96520"/>
                <a:gd name="T26" fmla="*/ 5009 w 27305"/>
                <a:gd name="T27" fmla="*/ 55562 h 96520"/>
                <a:gd name="T28" fmla="*/ 9486 w 27305"/>
                <a:gd name="T29" fmla="*/ 39811 h 96520"/>
                <a:gd name="T30" fmla="*/ 16310 w 27305"/>
                <a:gd name="T31" fmla="*/ 24711 h 96520"/>
                <a:gd name="T32" fmla="*/ 22656 w 27305"/>
                <a:gd name="T33" fmla="*/ 13196 h 96520"/>
                <a:gd name="T34" fmla="*/ 26904 w 27305"/>
                <a:gd name="T35" fmla="*/ 6299 h 96520"/>
                <a:gd name="T36" fmla="*/ 24453 w 27305"/>
                <a:gd name="T37" fmla="*/ 4927 h 96520"/>
                <a:gd name="T38" fmla="*/ 25799 w 27305"/>
                <a:gd name="T39" fmla="*/ 0 h 96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305" h="96520">
                  <a:moveTo>
                    <a:pt x="25799" y="0"/>
                  </a:moveTo>
                  <a:lnTo>
                    <a:pt x="5816" y="37972"/>
                  </a:lnTo>
                  <a:lnTo>
                    <a:pt x="0" y="68152"/>
                  </a:lnTo>
                  <a:lnTo>
                    <a:pt x="121" y="80368"/>
                  </a:lnTo>
                  <a:lnTo>
                    <a:pt x="855" y="88961"/>
                  </a:lnTo>
                  <a:lnTo>
                    <a:pt x="1732" y="94741"/>
                  </a:lnTo>
                  <a:lnTo>
                    <a:pt x="3676" y="96316"/>
                  </a:lnTo>
                  <a:lnTo>
                    <a:pt x="5860" y="96316"/>
                  </a:lnTo>
                  <a:lnTo>
                    <a:pt x="5149" y="95097"/>
                  </a:lnTo>
                  <a:lnTo>
                    <a:pt x="5022" y="94348"/>
                  </a:lnTo>
                  <a:lnTo>
                    <a:pt x="4525" y="90795"/>
                  </a:lnTo>
                  <a:lnTo>
                    <a:pt x="3791" y="82203"/>
                  </a:lnTo>
                  <a:lnTo>
                    <a:pt x="3670" y="69988"/>
                  </a:lnTo>
                  <a:lnTo>
                    <a:pt x="5009" y="55562"/>
                  </a:lnTo>
                  <a:lnTo>
                    <a:pt x="9486" y="39811"/>
                  </a:lnTo>
                  <a:lnTo>
                    <a:pt x="16310" y="24711"/>
                  </a:lnTo>
                  <a:lnTo>
                    <a:pt x="22656" y="13196"/>
                  </a:lnTo>
                  <a:lnTo>
                    <a:pt x="26904" y="6299"/>
                  </a:lnTo>
                  <a:lnTo>
                    <a:pt x="24453" y="4927"/>
                  </a:lnTo>
                  <a:lnTo>
                    <a:pt x="25799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43" name="object 70">
              <a:extLst>
                <a:ext uri="{FF2B5EF4-FFF2-40B4-BE49-F238E27FC236}">
                  <a16:creationId xmlns:a16="http://schemas.microsoft.com/office/drawing/2014/main" id="{226F31B8-94B6-47BD-921E-AFA4FA772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415" y="6752779"/>
              <a:ext cx="29209" cy="96520"/>
            </a:xfrm>
            <a:custGeom>
              <a:avLst/>
              <a:gdLst>
                <a:gd name="T0" fmla="*/ 5860 w 29209"/>
                <a:gd name="T1" fmla="*/ 96316 h 96520"/>
                <a:gd name="T2" fmla="*/ 3676 w 29209"/>
                <a:gd name="T3" fmla="*/ 96316 h 96520"/>
                <a:gd name="T4" fmla="*/ 1732 w 29209"/>
                <a:gd name="T5" fmla="*/ 94741 h 96520"/>
                <a:gd name="T6" fmla="*/ 1351 w 29209"/>
                <a:gd name="T7" fmla="*/ 92519 h 96520"/>
                <a:gd name="T8" fmla="*/ 855 w 29209"/>
                <a:gd name="T9" fmla="*/ 88959 h 96520"/>
                <a:gd name="T10" fmla="*/ 121 w 29209"/>
                <a:gd name="T11" fmla="*/ 80364 h 96520"/>
                <a:gd name="T12" fmla="*/ 0 w 29209"/>
                <a:gd name="T13" fmla="*/ 68146 h 96520"/>
                <a:gd name="T14" fmla="*/ 1339 w 29209"/>
                <a:gd name="T15" fmla="*/ 53720 h 96520"/>
                <a:gd name="T16" fmla="*/ 5811 w 29209"/>
                <a:gd name="T17" fmla="*/ 37972 h 96520"/>
                <a:gd name="T18" fmla="*/ 12635 w 29209"/>
                <a:gd name="T19" fmla="*/ 22874 h 96520"/>
                <a:gd name="T20" fmla="*/ 18984 w 29209"/>
                <a:gd name="T21" fmla="*/ 11360 h 96520"/>
                <a:gd name="T22" fmla="*/ 22027 w 29209"/>
                <a:gd name="T23" fmla="*/ 6362 h 96520"/>
                <a:gd name="T24" fmla="*/ 25799 w 29209"/>
                <a:gd name="T25" fmla="*/ 0 h 96520"/>
                <a:gd name="T26" fmla="*/ 24453 w 29209"/>
                <a:gd name="T27" fmla="*/ 4927 h 96520"/>
                <a:gd name="T28" fmla="*/ 26675 w 29209"/>
                <a:gd name="T29" fmla="*/ 6146 h 96520"/>
                <a:gd name="T30" fmla="*/ 28885 w 29209"/>
                <a:gd name="T31" fmla="*/ 7365 h 96520"/>
                <a:gd name="T32" fmla="*/ 28237 w 29209"/>
                <a:gd name="T33" fmla="*/ 11607 h 96520"/>
                <a:gd name="T34" fmla="*/ 27018 w 29209"/>
                <a:gd name="T35" fmla="*/ 13830 h 96520"/>
                <a:gd name="T36" fmla="*/ 24774 w 29209"/>
                <a:gd name="T37" fmla="*/ 17781 h 96520"/>
                <a:gd name="T38" fmla="*/ 19744 w 29209"/>
                <a:gd name="T39" fmla="*/ 27628 h 96520"/>
                <a:gd name="T40" fmla="*/ 14195 w 29209"/>
                <a:gd name="T41" fmla="*/ 40905 h 96520"/>
                <a:gd name="T42" fmla="*/ 10394 w 29209"/>
                <a:gd name="T43" fmla="*/ 55143 h 96520"/>
                <a:gd name="T44" fmla="*/ 9167 w 29209"/>
                <a:gd name="T45" fmla="*/ 68538 h 96520"/>
                <a:gd name="T46" fmla="*/ 9294 w 29209"/>
                <a:gd name="T47" fmla="*/ 79941 h 96520"/>
                <a:gd name="T48" fmla="*/ 9971 w 29209"/>
                <a:gd name="T49" fmla="*/ 87899 h 96520"/>
                <a:gd name="T50" fmla="*/ 10394 w 29209"/>
                <a:gd name="T51" fmla="*/ 90957 h 96520"/>
                <a:gd name="T52" fmla="*/ 10813 w 29209"/>
                <a:gd name="T53" fmla="*/ 93446 h 96520"/>
                <a:gd name="T54" fmla="*/ 9137 w 29209"/>
                <a:gd name="T55" fmla="*/ 95821 h 96520"/>
                <a:gd name="T56" fmla="*/ 6647 w 29209"/>
                <a:gd name="T57" fmla="*/ 96253 h 96520"/>
                <a:gd name="T58" fmla="*/ 6381 w 29209"/>
                <a:gd name="T59" fmla="*/ 96291 h 96520"/>
                <a:gd name="T60" fmla="*/ 6127 w 29209"/>
                <a:gd name="T61" fmla="*/ 96316 h 96520"/>
                <a:gd name="T62" fmla="*/ 5860 w 29209"/>
                <a:gd name="T63" fmla="*/ 96316 h 96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09" h="96520">
                  <a:moveTo>
                    <a:pt x="5860" y="96316"/>
                  </a:moveTo>
                  <a:lnTo>
                    <a:pt x="3676" y="96316"/>
                  </a:lnTo>
                  <a:lnTo>
                    <a:pt x="1732" y="94741"/>
                  </a:lnTo>
                  <a:lnTo>
                    <a:pt x="1351" y="92519"/>
                  </a:lnTo>
                  <a:lnTo>
                    <a:pt x="855" y="88959"/>
                  </a:lnTo>
                  <a:lnTo>
                    <a:pt x="121" y="80364"/>
                  </a:lnTo>
                  <a:lnTo>
                    <a:pt x="0" y="68146"/>
                  </a:lnTo>
                  <a:lnTo>
                    <a:pt x="1339" y="53720"/>
                  </a:lnTo>
                  <a:lnTo>
                    <a:pt x="5811" y="37972"/>
                  </a:lnTo>
                  <a:lnTo>
                    <a:pt x="12635" y="22874"/>
                  </a:lnTo>
                  <a:lnTo>
                    <a:pt x="18984" y="11360"/>
                  </a:lnTo>
                  <a:lnTo>
                    <a:pt x="22027" y="6362"/>
                  </a:lnTo>
                  <a:lnTo>
                    <a:pt x="25799" y="0"/>
                  </a:lnTo>
                  <a:lnTo>
                    <a:pt x="24453" y="4927"/>
                  </a:lnTo>
                  <a:lnTo>
                    <a:pt x="26675" y="6146"/>
                  </a:lnTo>
                  <a:lnTo>
                    <a:pt x="28885" y="7365"/>
                  </a:lnTo>
                  <a:lnTo>
                    <a:pt x="28237" y="11607"/>
                  </a:lnTo>
                  <a:lnTo>
                    <a:pt x="27018" y="13830"/>
                  </a:lnTo>
                  <a:lnTo>
                    <a:pt x="24774" y="17781"/>
                  </a:lnTo>
                  <a:lnTo>
                    <a:pt x="19744" y="27628"/>
                  </a:lnTo>
                  <a:lnTo>
                    <a:pt x="14195" y="40905"/>
                  </a:lnTo>
                  <a:lnTo>
                    <a:pt x="10394" y="55143"/>
                  </a:lnTo>
                  <a:lnTo>
                    <a:pt x="9167" y="68538"/>
                  </a:lnTo>
                  <a:lnTo>
                    <a:pt x="9294" y="79941"/>
                  </a:lnTo>
                  <a:lnTo>
                    <a:pt x="9971" y="87899"/>
                  </a:lnTo>
                  <a:lnTo>
                    <a:pt x="10394" y="90957"/>
                  </a:lnTo>
                  <a:lnTo>
                    <a:pt x="10813" y="93446"/>
                  </a:lnTo>
                  <a:lnTo>
                    <a:pt x="9137" y="95821"/>
                  </a:lnTo>
                  <a:lnTo>
                    <a:pt x="6647" y="96253"/>
                  </a:lnTo>
                  <a:lnTo>
                    <a:pt x="6381" y="96291"/>
                  </a:lnTo>
                  <a:lnTo>
                    <a:pt x="6127" y="96316"/>
                  </a:lnTo>
                  <a:lnTo>
                    <a:pt x="5860" y="96316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44" name="object 71">
              <a:extLst>
                <a:ext uri="{FF2B5EF4-FFF2-40B4-BE49-F238E27FC236}">
                  <a16:creationId xmlns:a16="http://schemas.microsoft.com/office/drawing/2014/main" id="{4FC13DC6-1717-4095-92C3-CF984C550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292" y="7019073"/>
              <a:ext cx="316156" cy="84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5" name="object 72">
              <a:extLst>
                <a:ext uri="{FF2B5EF4-FFF2-40B4-BE49-F238E27FC236}">
                  <a16:creationId xmlns:a16="http://schemas.microsoft.com/office/drawing/2014/main" id="{82F8BDF4-E29F-4E05-9E2D-44C621930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65" y="7019072"/>
              <a:ext cx="318135" cy="85090"/>
            </a:xfrm>
            <a:custGeom>
              <a:avLst/>
              <a:gdLst>
                <a:gd name="T0" fmla="*/ 0 w 318135"/>
                <a:gd name="T1" fmla="*/ 22618 h 85090"/>
                <a:gd name="T2" fmla="*/ 26262 w 318135"/>
                <a:gd name="T3" fmla="*/ 64465 h 85090"/>
                <a:gd name="T4" fmla="*/ 65955 w 318135"/>
                <a:gd name="T5" fmla="*/ 74480 h 85090"/>
                <a:gd name="T6" fmla="*/ 73990 w 318135"/>
                <a:gd name="T7" fmla="*/ 75819 h 85090"/>
                <a:gd name="T8" fmla="*/ 79489 w 318135"/>
                <a:gd name="T9" fmla="*/ 64808 h 85090"/>
                <a:gd name="T10" fmla="*/ 92329 w 318135"/>
                <a:gd name="T11" fmla="*/ 66027 h 85090"/>
                <a:gd name="T12" fmla="*/ 135884 w 318135"/>
                <a:gd name="T13" fmla="*/ 84873 h 85090"/>
                <a:gd name="T14" fmla="*/ 157137 w 318135"/>
                <a:gd name="T15" fmla="*/ 84988 h 85090"/>
                <a:gd name="T16" fmla="*/ 184014 w 318135"/>
                <a:gd name="T17" fmla="*/ 83841 h 85090"/>
                <a:gd name="T18" fmla="*/ 207967 w 318135"/>
                <a:gd name="T19" fmla="*/ 81318 h 85090"/>
                <a:gd name="T20" fmla="*/ 225154 w 318135"/>
                <a:gd name="T21" fmla="*/ 78794 h 85090"/>
                <a:gd name="T22" fmla="*/ 231736 w 318135"/>
                <a:gd name="T23" fmla="*/ 77647 h 85090"/>
                <a:gd name="T24" fmla="*/ 236016 w 318135"/>
                <a:gd name="T25" fmla="*/ 62357 h 85090"/>
                <a:gd name="T26" fmla="*/ 248856 w 318135"/>
                <a:gd name="T27" fmla="*/ 59918 h 85090"/>
                <a:gd name="T28" fmla="*/ 256806 w 318135"/>
                <a:gd name="T29" fmla="*/ 70929 h 85090"/>
                <a:gd name="T30" fmla="*/ 282376 w 318135"/>
                <a:gd name="T31" fmla="*/ 66504 h 85090"/>
                <a:gd name="T32" fmla="*/ 296249 w 318135"/>
                <a:gd name="T33" fmla="*/ 63053 h 85090"/>
                <a:gd name="T34" fmla="*/ 316988 w 318135"/>
                <a:gd name="T35" fmla="*/ 26184 h 85090"/>
                <a:gd name="T36" fmla="*/ 317944 w 318135"/>
                <a:gd name="T37" fmla="*/ 12839 h 85090"/>
                <a:gd name="T38" fmla="*/ 111290 w 318135"/>
                <a:gd name="T39" fmla="*/ 0 h 85090"/>
                <a:gd name="T40" fmla="*/ 0 w 318135"/>
                <a:gd name="T41" fmla="*/ 22618 h 85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8135" h="85090">
                  <a:moveTo>
                    <a:pt x="0" y="22618"/>
                  </a:moveTo>
                  <a:lnTo>
                    <a:pt x="26262" y="64465"/>
                  </a:lnTo>
                  <a:lnTo>
                    <a:pt x="65955" y="74480"/>
                  </a:lnTo>
                  <a:lnTo>
                    <a:pt x="73990" y="75819"/>
                  </a:lnTo>
                  <a:lnTo>
                    <a:pt x="79489" y="64808"/>
                  </a:lnTo>
                  <a:lnTo>
                    <a:pt x="92329" y="66027"/>
                  </a:lnTo>
                  <a:lnTo>
                    <a:pt x="135884" y="84873"/>
                  </a:lnTo>
                  <a:lnTo>
                    <a:pt x="157137" y="84988"/>
                  </a:lnTo>
                  <a:lnTo>
                    <a:pt x="184014" y="83841"/>
                  </a:lnTo>
                  <a:lnTo>
                    <a:pt x="207967" y="81318"/>
                  </a:lnTo>
                  <a:lnTo>
                    <a:pt x="225154" y="78794"/>
                  </a:lnTo>
                  <a:lnTo>
                    <a:pt x="231736" y="77647"/>
                  </a:lnTo>
                  <a:lnTo>
                    <a:pt x="236016" y="62357"/>
                  </a:lnTo>
                  <a:lnTo>
                    <a:pt x="248856" y="59918"/>
                  </a:lnTo>
                  <a:lnTo>
                    <a:pt x="256806" y="70929"/>
                  </a:lnTo>
                  <a:lnTo>
                    <a:pt x="282376" y="66504"/>
                  </a:lnTo>
                  <a:lnTo>
                    <a:pt x="296249" y="63053"/>
                  </a:lnTo>
                  <a:lnTo>
                    <a:pt x="316988" y="26184"/>
                  </a:lnTo>
                  <a:lnTo>
                    <a:pt x="317944" y="12839"/>
                  </a:lnTo>
                  <a:lnTo>
                    <a:pt x="111290" y="0"/>
                  </a:lnTo>
                  <a:lnTo>
                    <a:pt x="0" y="22618"/>
                  </a:lnTo>
                  <a:close/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46" name="object 73">
              <a:extLst>
                <a:ext uri="{FF2B5EF4-FFF2-40B4-BE49-F238E27FC236}">
                  <a16:creationId xmlns:a16="http://schemas.microsoft.com/office/drawing/2014/main" id="{DC6D8C94-491C-4D32-A896-4498F82CF3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306" y="6558343"/>
              <a:ext cx="428014" cy="515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7" name="object 74">
              <a:extLst>
                <a:ext uri="{FF2B5EF4-FFF2-40B4-BE49-F238E27FC236}">
                  <a16:creationId xmlns:a16="http://schemas.microsoft.com/office/drawing/2014/main" id="{28D2DA27-74A0-4283-AAA8-3B2685721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837" y="6664135"/>
              <a:ext cx="33655" cy="33655"/>
            </a:xfrm>
            <a:custGeom>
              <a:avLst/>
              <a:gdLst>
                <a:gd name="T0" fmla="*/ 26098 w 33655"/>
                <a:gd name="T1" fmla="*/ 0 h 33654"/>
                <a:gd name="T2" fmla="*/ 7531 w 33655"/>
                <a:gd name="T3" fmla="*/ 0 h 33654"/>
                <a:gd name="T4" fmla="*/ 0 w 33655"/>
                <a:gd name="T5" fmla="*/ 7531 h 33654"/>
                <a:gd name="T6" fmla="*/ 0 w 33655"/>
                <a:gd name="T7" fmla="*/ 26098 h 33654"/>
                <a:gd name="T8" fmla="*/ 7531 w 33655"/>
                <a:gd name="T9" fmla="*/ 33629 h 33654"/>
                <a:gd name="T10" fmla="*/ 26098 w 33655"/>
                <a:gd name="T11" fmla="*/ 33629 h 33654"/>
                <a:gd name="T12" fmla="*/ 33629 w 33655"/>
                <a:gd name="T13" fmla="*/ 26098 h 33654"/>
                <a:gd name="T14" fmla="*/ 33629 w 33655"/>
                <a:gd name="T15" fmla="*/ 16814 h 33654"/>
                <a:gd name="T16" fmla="*/ 33629 w 33655"/>
                <a:gd name="T17" fmla="*/ 7531 h 33654"/>
                <a:gd name="T18" fmla="*/ 26098 w 33655"/>
                <a:gd name="T19" fmla="*/ 0 h 3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55" h="33654">
                  <a:moveTo>
                    <a:pt x="26098" y="0"/>
                  </a:moveTo>
                  <a:lnTo>
                    <a:pt x="7531" y="0"/>
                  </a:lnTo>
                  <a:lnTo>
                    <a:pt x="0" y="7531"/>
                  </a:lnTo>
                  <a:lnTo>
                    <a:pt x="0" y="26098"/>
                  </a:lnTo>
                  <a:lnTo>
                    <a:pt x="7531" y="33629"/>
                  </a:lnTo>
                  <a:lnTo>
                    <a:pt x="26098" y="33629"/>
                  </a:lnTo>
                  <a:lnTo>
                    <a:pt x="33629" y="26098"/>
                  </a:lnTo>
                  <a:lnTo>
                    <a:pt x="33629" y="16814"/>
                  </a:lnTo>
                  <a:lnTo>
                    <a:pt x="33629" y="7531"/>
                  </a:lnTo>
                  <a:lnTo>
                    <a:pt x="26098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48" name="object 75">
              <a:extLst>
                <a:ext uri="{FF2B5EF4-FFF2-40B4-BE49-F238E27FC236}">
                  <a16:creationId xmlns:a16="http://schemas.microsoft.com/office/drawing/2014/main" id="{B6D18546-37C6-42F6-BDF5-EDA1E9936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4837" y="6664135"/>
              <a:ext cx="33655" cy="33655"/>
            </a:xfrm>
            <a:custGeom>
              <a:avLst/>
              <a:gdLst>
                <a:gd name="T0" fmla="*/ 33629 w 33655"/>
                <a:gd name="T1" fmla="*/ 16814 h 33654"/>
                <a:gd name="T2" fmla="*/ 33629 w 33655"/>
                <a:gd name="T3" fmla="*/ 26098 h 33654"/>
                <a:gd name="T4" fmla="*/ 26098 w 33655"/>
                <a:gd name="T5" fmla="*/ 33629 h 33654"/>
                <a:gd name="T6" fmla="*/ 16814 w 33655"/>
                <a:gd name="T7" fmla="*/ 33629 h 33654"/>
                <a:gd name="T8" fmla="*/ 7531 w 33655"/>
                <a:gd name="T9" fmla="*/ 33629 h 33654"/>
                <a:gd name="T10" fmla="*/ 0 w 33655"/>
                <a:gd name="T11" fmla="*/ 26098 h 33654"/>
                <a:gd name="T12" fmla="*/ 0 w 33655"/>
                <a:gd name="T13" fmla="*/ 16814 h 33654"/>
                <a:gd name="T14" fmla="*/ 0 w 33655"/>
                <a:gd name="T15" fmla="*/ 7531 h 33654"/>
                <a:gd name="T16" fmla="*/ 7531 w 33655"/>
                <a:gd name="T17" fmla="*/ 0 h 33654"/>
                <a:gd name="T18" fmla="*/ 16814 w 33655"/>
                <a:gd name="T19" fmla="*/ 0 h 33654"/>
                <a:gd name="T20" fmla="*/ 26098 w 33655"/>
                <a:gd name="T21" fmla="*/ 0 h 33654"/>
                <a:gd name="T22" fmla="*/ 33629 w 33655"/>
                <a:gd name="T23" fmla="*/ 7531 h 33654"/>
                <a:gd name="T24" fmla="*/ 33629 w 33655"/>
                <a:gd name="T25" fmla="*/ 16814 h 3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55" h="33654">
                  <a:moveTo>
                    <a:pt x="33629" y="16814"/>
                  </a:moveTo>
                  <a:lnTo>
                    <a:pt x="33629" y="26098"/>
                  </a:lnTo>
                  <a:lnTo>
                    <a:pt x="26098" y="33629"/>
                  </a:lnTo>
                  <a:lnTo>
                    <a:pt x="16814" y="33629"/>
                  </a:lnTo>
                  <a:lnTo>
                    <a:pt x="7531" y="33629"/>
                  </a:lnTo>
                  <a:lnTo>
                    <a:pt x="0" y="26098"/>
                  </a:lnTo>
                  <a:lnTo>
                    <a:pt x="0" y="16814"/>
                  </a:lnTo>
                  <a:lnTo>
                    <a:pt x="0" y="7531"/>
                  </a:lnTo>
                  <a:lnTo>
                    <a:pt x="7531" y="0"/>
                  </a:lnTo>
                  <a:lnTo>
                    <a:pt x="16814" y="0"/>
                  </a:lnTo>
                  <a:lnTo>
                    <a:pt x="26098" y="0"/>
                  </a:lnTo>
                  <a:lnTo>
                    <a:pt x="33629" y="7531"/>
                  </a:lnTo>
                  <a:lnTo>
                    <a:pt x="33629" y="1681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49" name="object 76">
              <a:extLst>
                <a:ext uri="{FF2B5EF4-FFF2-40B4-BE49-F238E27FC236}">
                  <a16:creationId xmlns:a16="http://schemas.microsoft.com/office/drawing/2014/main" id="{207FD309-2818-433B-B95D-C56B8397F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904" y="6826475"/>
              <a:ext cx="85090" cy="55880"/>
            </a:xfrm>
            <a:custGeom>
              <a:avLst/>
              <a:gdLst>
                <a:gd name="T0" fmla="*/ 21450 w 85089"/>
                <a:gd name="T1" fmla="*/ 2095 h 55879"/>
                <a:gd name="T2" fmla="*/ 9728 w 85089"/>
                <a:gd name="T3" fmla="*/ 0 h 55879"/>
                <a:gd name="T4" fmla="*/ 4864 w 85089"/>
                <a:gd name="T5" fmla="*/ 8953 h 55879"/>
                <a:gd name="T6" fmla="*/ 0 w 85089"/>
                <a:gd name="T7" fmla="*/ 17907 h 55879"/>
                <a:gd name="T8" fmla="*/ 5422 w 85089"/>
                <a:gd name="T9" fmla="*/ 26644 h 55879"/>
                <a:gd name="T10" fmla="*/ 65443 w 85089"/>
                <a:gd name="T11" fmla="*/ 50520 h 55879"/>
                <a:gd name="T12" fmla="*/ 71785 w 85089"/>
                <a:gd name="T13" fmla="*/ 54629 h 55879"/>
                <a:gd name="T14" fmla="*/ 75650 w 85089"/>
                <a:gd name="T15" fmla="*/ 55433 h 55879"/>
                <a:gd name="T16" fmla="*/ 78616 w 85089"/>
                <a:gd name="T17" fmla="*/ 52426 h 55879"/>
                <a:gd name="T18" fmla="*/ 82257 w 85089"/>
                <a:gd name="T19" fmla="*/ 45097 h 55879"/>
                <a:gd name="T20" fmla="*/ 85052 w 85089"/>
                <a:gd name="T21" fmla="*/ 35413 h 55879"/>
                <a:gd name="T22" fmla="*/ 83980 w 85089"/>
                <a:gd name="T23" fmla="*/ 29624 h 55879"/>
                <a:gd name="T24" fmla="*/ 81520 w 85089"/>
                <a:gd name="T25" fmla="*/ 26818 h 55879"/>
                <a:gd name="T26" fmla="*/ 80149 w 85089"/>
                <a:gd name="T27" fmla="*/ 26085 h 55879"/>
                <a:gd name="T28" fmla="*/ 21450 w 85089"/>
                <a:gd name="T29" fmla="*/ 2095 h 55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089" h="55879">
                  <a:moveTo>
                    <a:pt x="21450" y="2095"/>
                  </a:moveTo>
                  <a:lnTo>
                    <a:pt x="9728" y="0"/>
                  </a:lnTo>
                  <a:lnTo>
                    <a:pt x="4864" y="8953"/>
                  </a:lnTo>
                  <a:lnTo>
                    <a:pt x="0" y="17907"/>
                  </a:lnTo>
                  <a:lnTo>
                    <a:pt x="5422" y="26644"/>
                  </a:lnTo>
                  <a:lnTo>
                    <a:pt x="65443" y="50520"/>
                  </a:lnTo>
                  <a:lnTo>
                    <a:pt x="71785" y="54629"/>
                  </a:lnTo>
                  <a:lnTo>
                    <a:pt x="75650" y="55433"/>
                  </a:lnTo>
                  <a:lnTo>
                    <a:pt x="78616" y="52426"/>
                  </a:lnTo>
                  <a:lnTo>
                    <a:pt x="82257" y="45097"/>
                  </a:lnTo>
                  <a:lnTo>
                    <a:pt x="85052" y="35413"/>
                  </a:lnTo>
                  <a:lnTo>
                    <a:pt x="83980" y="29624"/>
                  </a:lnTo>
                  <a:lnTo>
                    <a:pt x="81520" y="26818"/>
                  </a:lnTo>
                  <a:lnTo>
                    <a:pt x="80149" y="26085"/>
                  </a:lnTo>
                  <a:lnTo>
                    <a:pt x="21450" y="2095"/>
                  </a:lnTo>
                  <a:close/>
                </a:path>
              </a:pathLst>
            </a:custGeom>
            <a:noFill/>
            <a:ln w="54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50" name="object 77">
              <a:extLst>
                <a:ext uri="{FF2B5EF4-FFF2-40B4-BE49-F238E27FC236}">
                  <a16:creationId xmlns:a16="http://schemas.microsoft.com/office/drawing/2014/main" id="{C1FD1BD8-AEC0-42C6-A474-FF0A8588C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136" y="6558047"/>
              <a:ext cx="427990" cy="82550"/>
            </a:xfrm>
            <a:custGeom>
              <a:avLst/>
              <a:gdLst>
                <a:gd name="T0" fmla="*/ 427405 w 427989"/>
                <a:gd name="T1" fmla="*/ 41275 h 82550"/>
                <a:gd name="T2" fmla="*/ 386172 w 427989"/>
                <a:gd name="T3" fmla="*/ 16898 h 82550"/>
                <a:gd name="T4" fmla="*/ 339911 w 427989"/>
                <a:gd name="T5" fmla="*/ 7963 h 82550"/>
                <a:gd name="T6" fmla="*/ 281248 w 427989"/>
                <a:gd name="T7" fmla="*/ 2104 h 82550"/>
                <a:gd name="T8" fmla="*/ 213702 w 427989"/>
                <a:gd name="T9" fmla="*/ 0 h 82550"/>
                <a:gd name="T10" fmla="*/ 146157 w 427989"/>
                <a:gd name="T11" fmla="*/ 2104 h 82550"/>
                <a:gd name="T12" fmla="*/ 87494 w 427989"/>
                <a:gd name="T13" fmla="*/ 7963 h 82550"/>
                <a:gd name="T14" fmla="*/ 41233 w 427989"/>
                <a:gd name="T15" fmla="*/ 16898 h 82550"/>
                <a:gd name="T16" fmla="*/ 10895 w 427989"/>
                <a:gd name="T17" fmla="*/ 28228 h 82550"/>
                <a:gd name="T18" fmla="*/ 0 w 427989"/>
                <a:gd name="T19" fmla="*/ 41275 h 82550"/>
                <a:gd name="T20" fmla="*/ 10895 w 427989"/>
                <a:gd name="T21" fmla="*/ 54321 h 82550"/>
                <a:gd name="T22" fmla="*/ 41233 w 427989"/>
                <a:gd name="T23" fmla="*/ 65651 h 82550"/>
                <a:gd name="T24" fmla="*/ 87494 w 427989"/>
                <a:gd name="T25" fmla="*/ 74586 h 82550"/>
                <a:gd name="T26" fmla="*/ 146157 w 427989"/>
                <a:gd name="T27" fmla="*/ 80445 h 82550"/>
                <a:gd name="T28" fmla="*/ 213702 w 427989"/>
                <a:gd name="T29" fmla="*/ 82550 h 82550"/>
                <a:gd name="T30" fmla="*/ 281248 w 427989"/>
                <a:gd name="T31" fmla="*/ 80445 h 82550"/>
                <a:gd name="T32" fmla="*/ 339911 w 427989"/>
                <a:gd name="T33" fmla="*/ 74586 h 82550"/>
                <a:gd name="T34" fmla="*/ 386172 w 427989"/>
                <a:gd name="T35" fmla="*/ 65651 h 82550"/>
                <a:gd name="T36" fmla="*/ 416510 w 427989"/>
                <a:gd name="T37" fmla="*/ 54321 h 82550"/>
                <a:gd name="T38" fmla="*/ 427405 w 427989"/>
                <a:gd name="T39" fmla="*/ 41275 h 8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7989" h="82550">
                  <a:moveTo>
                    <a:pt x="427405" y="41275"/>
                  </a:moveTo>
                  <a:lnTo>
                    <a:pt x="386172" y="16898"/>
                  </a:lnTo>
                  <a:lnTo>
                    <a:pt x="339911" y="7963"/>
                  </a:lnTo>
                  <a:lnTo>
                    <a:pt x="281248" y="2104"/>
                  </a:lnTo>
                  <a:lnTo>
                    <a:pt x="213702" y="0"/>
                  </a:lnTo>
                  <a:lnTo>
                    <a:pt x="146157" y="2104"/>
                  </a:lnTo>
                  <a:lnTo>
                    <a:pt x="87494" y="7963"/>
                  </a:lnTo>
                  <a:lnTo>
                    <a:pt x="41233" y="16898"/>
                  </a:lnTo>
                  <a:lnTo>
                    <a:pt x="10895" y="28228"/>
                  </a:lnTo>
                  <a:lnTo>
                    <a:pt x="0" y="41275"/>
                  </a:lnTo>
                  <a:lnTo>
                    <a:pt x="10895" y="54321"/>
                  </a:lnTo>
                  <a:lnTo>
                    <a:pt x="41233" y="65651"/>
                  </a:lnTo>
                  <a:lnTo>
                    <a:pt x="87494" y="74586"/>
                  </a:lnTo>
                  <a:lnTo>
                    <a:pt x="146157" y="80445"/>
                  </a:lnTo>
                  <a:lnTo>
                    <a:pt x="213702" y="82550"/>
                  </a:lnTo>
                  <a:lnTo>
                    <a:pt x="281248" y="80445"/>
                  </a:lnTo>
                  <a:lnTo>
                    <a:pt x="339911" y="74586"/>
                  </a:lnTo>
                  <a:lnTo>
                    <a:pt x="386172" y="65651"/>
                  </a:lnTo>
                  <a:lnTo>
                    <a:pt x="416510" y="54321"/>
                  </a:lnTo>
                  <a:lnTo>
                    <a:pt x="427405" y="41275"/>
                  </a:lnTo>
                  <a:close/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51" name="object 78">
              <a:extLst>
                <a:ext uri="{FF2B5EF4-FFF2-40B4-BE49-F238E27FC236}">
                  <a16:creationId xmlns:a16="http://schemas.microsoft.com/office/drawing/2014/main" id="{54213DD5-C7F4-451F-9813-183064277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136" y="6599326"/>
              <a:ext cx="427990" cy="58419"/>
            </a:xfrm>
            <a:custGeom>
              <a:avLst/>
              <a:gdLst>
                <a:gd name="T0" fmla="*/ 427405 w 427989"/>
                <a:gd name="T1" fmla="*/ 1066 h 58420"/>
                <a:gd name="T2" fmla="*/ 427405 w 427989"/>
                <a:gd name="T3" fmla="*/ 16967 h 58420"/>
                <a:gd name="T4" fmla="*/ 416510 w 427989"/>
                <a:gd name="T5" fmla="*/ 30008 h 58420"/>
                <a:gd name="T6" fmla="*/ 386172 w 427989"/>
                <a:gd name="T7" fmla="*/ 41338 h 58420"/>
                <a:gd name="T8" fmla="*/ 339911 w 427989"/>
                <a:gd name="T9" fmla="*/ 50275 h 58420"/>
                <a:gd name="T10" fmla="*/ 281248 w 427989"/>
                <a:gd name="T11" fmla="*/ 56136 h 58420"/>
                <a:gd name="T12" fmla="*/ 213702 w 427989"/>
                <a:gd name="T13" fmla="*/ 58242 h 58420"/>
                <a:gd name="T14" fmla="*/ 146157 w 427989"/>
                <a:gd name="T15" fmla="*/ 56136 h 58420"/>
                <a:gd name="T16" fmla="*/ 87494 w 427989"/>
                <a:gd name="T17" fmla="*/ 50275 h 58420"/>
                <a:gd name="T18" fmla="*/ 41233 w 427989"/>
                <a:gd name="T19" fmla="*/ 41338 h 58420"/>
                <a:gd name="T20" fmla="*/ 10895 w 427989"/>
                <a:gd name="T21" fmla="*/ 30008 h 58420"/>
                <a:gd name="T22" fmla="*/ 0 w 427989"/>
                <a:gd name="T23" fmla="*/ 16967 h 58420"/>
                <a:gd name="T24" fmla="*/ 0 w 427989"/>
                <a:gd name="T25" fmla="*/ 0 h 58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7989" h="58420">
                  <a:moveTo>
                    <a:pt x="427405" y="1066"/>
                  </a:moveTo>
                  <a:lnTo>
                    <a:pt x="427405" y="16967"/>
                  </a:lnTo>
                  <a:lnTo>
                    <a:pt x="416510" y="30008"/>
                  </a:lnTo>
                  <a:lnTo>
                    <a:pt x="386172" y="41338"/>
                  </a:lnTo>
                  <a:lnTo>
                    <a:pt x="339911" y="50275"/>
                  </a:lnTo>
                  <a:lnTo>
                    <a:pt x="281248" y="56136"/>
                  </a:lnTo>
                  <a:lnTo>
                    <a:pt x="213702" y="58242"/>
                  </a:lnTo>
                  <a:lnTo>
                    <a:pt x="146157" y="56136"/>
                  </a:lnTo>
                  <a:lnTo>
                    <a:pt x="87494" y="50275"/>
                  </a:lnTo>
                  <a:lnTo>
                    <a:pt x="41233" y="41338"/>
                  </a:lnTo>
                  <a:lnTo>
                    <a:pt x="10895" y="30008"/>
                  </a:lnTo>
                  <a:lnTo>
                    <a:pt x="0" y="16967"/>
                  </a:lnTo>
                  <a:lnTo>
                    <a:pt x="0" y="0"/>
                  </a:lnTo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52" name="object 79">
              <a:extLst>
                <a:ext uri="{FF2B5EF4-FFF2-40B4-BE49-F238E27FC236}">
                  <a16:creationId xmlns:a16="http://schemas.microsoft.com/office/drawing/2014/main" id="{E872ED29-21B7-4FBA-9012-056384139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563" y="6634326"/>
              <a:ext cx="388620" cy="440690"/>
            </a:xfrm>
            <a:custGeom>
              <a:avLst/>
              <a:gdLst>
                <a:gd name="T0" fmla="*/ 0 w 388619"/>
                <a:gd name="T1" fmla="*/ 0 h 440690"/>
                <a:gd name="T2" fmla="*/ 5511 w 388619"/>
                <a:gd name="T3" fmla="*/ 2298 h 440690"/>
                <a:gd name="T4" fmla="*/ 6883 w 388619"/>
                <a:gd name="T5" fmla="*/ 8254 h 440690"/>
                <a:gd name="T6" fmla="*/ 10902 w 388619"/>
                <a:gd name="T7" fmla="*/ 70453 h 440690"/>
                <a:gd name="T8" fmla="*/ 18408 w 388619"/>
                <a:gd name="T9" fmla="*/ 201483 h 440690"/>
                <a:gd name="T10" fmla="*/ 25657 w 388619"/>
                <a:gd name="T11" fmla="*/ 331397 h 440690"/>
                <a:gd name="T12" fmla="*/ 28905 w 388619"/>
                <a:gd name="T13" fmla="*/ 390245 h 440690"/>
                <a:gd name="T14" fmla="*/ 29339 w 388619"/>
                <a:gd name="T15" fmla="*/ 399271 h 440690"/>
                <a:gd name="T16" fmla="*/ 31235 w 388619"/>
                <a:gd name="T17" fmla="*/ 404636 h 440690"/>
                <a:gd name="T18" fmla="*/ 66090 w 388619"/>
                <a:gd name="T19" fmla="*/ 420202 h 440690"/>
                <a:gd name="T20" fmla="*/ 145811 w 388619"/>
                <a:gd name="T21" fmla="*/ 437097 h 440690"/>
                <a:gd name="T22" fmla="*/ 199199 w 388619"/>
                <a:gd name="T23" fmla="*/ 440385 h 440690"/>
                <a:gd name="T24" fmla="*/ 252987 w 388619"/>
                <a:gd name="T25" fmla="*/ 437021 h 440690"/>
                <a:gd name="T26" fmla="*/ 299323 w 388619"/>
                <a:gd name="T27" fmla="*/ 428713 h 440690"/>
                <a:gd name="T28" fmla="*/ 356336 w 388619"/>
                <a:gd name="T29" fmla="*/ 407974 h 440690"/>
                <a:gd name="T30" fmla="*/ 367347 w 388619"/>
                <a:gd name="T31" fmla="*/ 398500 h 440690"/>
                <a:gd name="T32" fmla="*/ 377949 w 388619"/>
                <a:gd name="T33" fmla="*/ 173375 h 440690"/>
                <a:gd name="T34" fmla="*/ 383439 w 388619"/>
                <a:gd name="T35" fmla="*/ 57492 h 440690"/>
                <a:gd name="T36" fmla="*/ 385580 w 388619"/>
                <a:gd name="T37" fmla="*/ 14095 h 440690"/>
                <a:gd name="T38" fmla="*/ 386588 w 388619"/>
                <a:gd name="T39" fmla="*/ 3670 h 440690"/>
                <a:gd name="T40" fmla="*/ 388429 w 388619"/>
                <a:gd name="T41" fmla="*/ 3670 h 440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8619" h="440690">
                  <a:moveTo>
                    <a:pt x="0" y="0"/>
                  </a:moveTo>
                  <a:lnTo>
                    <a:pt x="5511" y="2298"/>
                  </a:lnTo>
                  <a:lnTo>
                    <a:pt x="6883" y="8254"/>
                  </a:lnTo>
                  <a:lnTo>
                    <a:pt x="10902" y="70453"/>
                  </a:lnTo>
                  <a:lnTo>
                    <a:pt x="18408" y="201483"/>
                  </a:lnTo>
                  <a:lnTo>
                    <a:pt x="25657" y="331397"/>
                  </a:lnTo>
                  <a:lnTo>
                    <a:pt x="28905" y="390245"/>
                  </a:lnTo>
                  <a:lnTo>
                    <a:pt x="29339" y="399271"/>
                  </a:lnTo>
                  <a:lnTo>
                    <a:pt x="31235" y="404636"/>
                  </a:lnTo>
                  <a:lnTo>
                    <a:pt x="66090" y="420202"/>
                  </a:lnTo>
                  <a:lnTo>
                    <a:pt x="145811" y="437097"/>
                  </a:lnTo>
                  <a:lnTo>
                    <a:pt x="199199" y="440385"/>
                  </a:lnTo>
                  <a:lnTo>
                    <a:pt x="252987" y="437021"/>
                  </a:lnTo>
                  <a:lnTo>
                    <a:pt x="299323" y="428713"/>
                  </a:lnTo>
                  <a:lnTo>
                    <a:pt x="356336" y="407974"/>
                  </a:lnTo>
                  <a:lnTo>
                    <a:pt x="367347" y="398500"/>
                  </a:lnTo>
                  <a:lnTo>
                    <a:pt x="377949" y="173375"/>
                  </a:lnTo>
                  <a:lnTo>
                    <a:pt x="383439" y="57492"/>
                  </a:lnTo>
                  <a:lnTo>
                    <a:pt x="385580" y="14095"/>
                  </a:lnTo>
                  <a:lnTo>
                    <a:pt x="386588" y="3670"/>
                  </a:lnTo>
                  <a:lnTo>
                    <a:pt x="388429" y="3670"/>
                  </a:lnTo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53" name="object 80">
              <a:extLst>
                <a:ext uri="{FF2B5EF4-FFF2-40B4-BE49-F238E27FC236}">
                  <a16:creationId xmlns:a16="http://schemas.microsoft.com/office/drawing/2014/main" id="{27B57130-1427-48E2-B068-D610D6FEFF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3955" y="6670477"/>
              <a:ext cx="329618" cy="211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" name="object 81">
              <a:extLst>
                <a:ext uri="{FF2B5EF4-FFF2-40B4-BE49-F238E27FC236}">
                  <a16:creationId xmlns:a16="http://schemas.microsoft.com/office/drawing/2014/main" id="{A079EE92-48AE-40F6-848B-6DF044063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391" y="6531558"/>
              <a:ext cx="408633" cy="101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" name="object 82">
              <a:extLst>
                <a:ext uri="{FF2B5EF4-FFF2-40B4-BE49-F238E27FC236}">
                  <a16:creationId xmlns:a16="http://schemas.microsoft.com/office/drawing/2014/main" id="{11E5B57C-82F7-4561-B9BE-F89CC0005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390" y="6531880"/>
              <a:ext cx="408940" cy="101600"/>
            </a:xfrm>
            <a:custGeom>
              <a:avLst/>
              <a:gdLst>
                <a:gd name="T0" fmla="*/ 406888 w 408939"/>
                <a:gd name="T1" fmla="*/ 60102 h 101600"/>
                <a:gd name="T2" fmla="*/ 407714 w 408939"/>
                <a:gd name="T3" fmla="*/ 49833 h 101600"/>
                <a:gd name="T4" fmla="*/ 408634 w 408939"/>
                <a:gd name="T5" fmla="*/ 32852 h 101600"/>
                <a:gd name="T6" fmla="*/ 407317 w 408939"/>
                <a:gd name="T7" fmla="*/ 16041 h 101600"/>
                <a:gd name="T8" fmla="*/ 401427 w 408939"/>
                <a:gd name="T9" fmla="*/ 6279 h 101600"/>
                <a:gd name="T10" fmla="*/ 368428 w 408939"/>
                <a:gd name="T11" fmla="*/ 2260 h 101600"/>
                <a:gd name="T12" fmla="*/ 321096 w 408939"/>
                <a:gd name="T13" fmla="*/ 7238 h 101600"/>
                <a:gd name="T14" fmla="*/ 264435 w 408939"/>
                <a:gd name="T15" fmla="*/ 14873 h 101600"/>
                <a:gd name="T16" fmla="*/ 203447 w 408939"/>
                <a:gd name="T17" fmla="*/ 18827 h 101600"/>
                <a:gd name="T18" fmla="*/ 144871 w 408939"/>
                <a:gd name="T19" fmla="*/ 14501 h 101600"/>
                <a:gd name="T20" fmla="*/ 90830 w 408939"/>
                <a:gd name="T21" fmla="*/ 5990 h 101600"/>
                <a:gd name="T22" fmla="*/ 45370 w 408939"/>
                <a:gd name="T23" fmla="*/ 0 h 101600"/>
                <a:gd name="T24" fmla="*/ 12540 w 408939"/>
                <a:gd name="T25" fmla="*/ 3231 h 101600"/>
                <a:gd name="T26" fmla="*/ 4688 w 408939"/>
                <a:gd name="T27" fmla="*/ 13532 h 101600"/>
                <a:gd name="T28" fmla="*/ 1034 w 408939"/>
                <a:gd name="T29" fmla="*/ 31247 h 101600"/>
                <a:gd name="T30" fmla="*/ 0 w 408939"/>
                <a:gd name="T31" fmla="*/ 49173 h 101600"/>
                <a:gd name="T32" fmla="*/ 5 w 408939"/>
                <a:gd name="T33" fmla="*/ 60102 h 101600"/>
                <a:gd name="T34" fmla="*/ 15993 w 408939"/>
                <a:gd name="T35" fmla="*/ 76168 h 101600"/>
                <a:gd name="T36" fmla="*/ 59592 w 408939"/>
                <a:gd name="T37" fmla="*/ 89288 h 101600"/>
                <a:gd name="T38" fmla="*/ 124258 w 408939"/>
                <a:gd name="T39" fmla="*/ 98133 h 101600"/>
                <a:gd name="T40" fmla="*/ 203447 w 408939"/>
                <a:gd name="T41" fmla="*/ 101377 h 101600"/>
                <a:gd name="T42" fmla="*/ 282635 w 408939"/>
                <a:gd name="T43" fmla="*/ 98133 h 101600"/>
                <a:gd name="T44" fmla="*/ 347301 w 408939"/>
                <a:gd name="T45" fmla="*/ 89288 h 101600"/>
                <a:gd name="T46" fmla="*/ 390901 w 408939"/>
                <a:gd name="T47" fmla="*/ 76168 h 101600"/>
                <a:gd name="T48" fmla="*/ 406888 w 408939"/>
                <a:gd name="T49" fmla="*/ 60102 h 10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8939" h="101600">
                  <a:moveTo>
                    <a:pt x="406888" y="60102"/>
                  </a:moveTo>
                  <a:lnTo>
                    <a:pt x="407714" y="49833"/>
                  </a:lnTo>
                  <a:lnTo>
                    <a:pt x="408634" y="32852"/>
                  </a:lnTo>
                  <a:lnTo>
                    <a:pt x="407317" y="16041"/>
                  </a:lnTo>
                  <a:lnTo>
                    <a:pt x="401427" y="6279"/>
                  </a:lnTo>
                  <a:lnTo>
                    <a:pt x="368428" y="2260"/>
                  </a:lnTo>
                  <a:lnTo>
                    <a:pt x="321096" y="7238"/>
                  </a:lnTo>
                  <a:lnTo>
                    <a:pt x="264435" y="14873"/>
                  </a:lnTo>
                  <a:lnTo>
                    <a:pt x="203447" y="18827"/>
                  </a:lnTo>
                  <a:lnTo>
                    <a:pt x="144871" y="14501"/>
                  </a:lnTo>
                  <a:lnTo>
                    <a:pt x="90830" y="5990"/>
                  </a:lnTo>
                  <a:lnTo>
                    <a:pt x="45370" y="0"/>
                  </a:lnTo>
                  <a:lnTo>
                    <a:pt x="12540" y="3231"/>
                  </a:lnTo>
                  <a:lnTo>
                    <a:pt x="4688" y="13532"/>
                  </a:lnTo>
                  <a:lnTo>
                    <a:pt x="1034" y="31247"/>
                  </a:lnTo>
                  <a:lnTo>
                    <a:pt x="0" y="49173"/>
                  </a:lnTo>
                  <a:lnTo>
                    <a:pt x="5" y="60102"/>
                  </a:lnTo>
                  <a:lnTo>
                    <a:pt x="15993" y="76168"/>
                  </a:lnTo>
                  <a:lnTo>
                    <a:pt x="59592" y="89288"/>
                  </a:lnTo>
                  <a:lnTo>
                    <a:pt x="124258" y="98133"/>
                  </a:lnTo>
                  <a:lnTo>
                    <a:pt x="203447" y="101377"/>
                  </a:lnTo>
                  <a:lnTo>
                    <a:pt x="282635" y="98133"/>
                  </a:lnTo>
                  <a:lnTo>
                    <a:pt x="347301" y="89288"/>
                  </a:lnTo>
                  <a:lnTo>
                    <a:pt x="390901" y="76168"/>
                  </a:lnTo>
                  <a:lnTo>
                    <a:pt x="406888" y="60102"/>
                  </a:lnTo>
                  <a:close/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56" name="object 83">
              <a:extLst>
                <a:ext uri="{FF2B5EF4-FFF2-40B4-BE49-F238E27FC236}">
                  <a16:creationId xmlns:a16="http://schemas.microsoft.com/office/drawing/2014/main" id="{1E9F5484-45AC-4B3B-81DD-62B2A1373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805" y="6505466"/>
              <a:ext cx="401737" cy="82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" name="object 84">
              <a:extLst>
                <a:ext uri="{FF2B5EF4-FFF2-40B4-BE49-F238E27FC236}">
                  <a16:creationId xmlns:a16="http://schemas.microsoft.com/office/drawing/2014/main" id="{8CF140EB-DDDF-40A1-8621-1FCD75AB7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9801" y="6505461"/>
              <a:ext cx="401955" cy="82550"/>
            </a:xfrm>
            <a:custGeom>
              <a:avLst/>
              <a:gdLst>
                <a:gd name="T0" fmla="*/ 401739 w 401955"/>
                <a:gd name="T1" fmla="*/ 41274 h 82550"/>
                <a:gd name="T2" fmla="*/ 385954 w 401955"/>
                <a:gd name="T3" fmla="*/ 25208 h 82550"/>
                <a:gd name="T4" fmla="*/ 342907 w 401955"/>
                <a:gd name="T5" fmla="*/ 12088 h 82550"/>
                <a:gd name="T6" fmla="*/ 279061 w 401955"/>
                <a:gd name="T7" fmla="*/ 3243 h 82550"/>
                <a:gd name="T8" fmla="*/ 200875 w 401955"/>
                <a:gd name="T9" fmla="*/ 0 h 82550"/>
                <a:gd name="T10" fmla="*/ 122683 w 401955"/>
                <a:gd name="T11" fmla="*/ 3243 h 82550"/>
                <a:gd name="T12" fmla="*/ 58832 w 401955"/>
                <a:gd name="T13" fmla="*/ 12088 h 82550"/>
                <a:gd name="T14" fmla="*/ 15784 w 401955"/>
                <a:gd name="T15" fmla="*/ 25208 h 82550"/>
                <a:gd name="T16" fmla="*/ 0 w 401955"/>
                <a:gd name="T17" fmla="*/ 41274 h 82550"/>
                <a:gd name="T18" fmla="*/ 15784 w 401955"/>
                <a:gd name="T19" fmla="*/ 57341 h 82550"/>
                <a:gd name="T20" fmla="*/ 58832 w 401955"/>
                <a:gd name="T21" fmla="*/ 70461 h 82550"/>
                <a:gd name="T22" fmla="*/ 122683 w 401955"/>
                <a:gd name="T23" fmla="*/ 79306 h 82550"/>
                <a:gd name="T24" fmla="*/ 200875 w 401955"/>
                <a:gd name="T25" fmla="*/ 82549 h 82550"/>
                <a:gd name="T26" fmla="*/ 279061 w 401955"/>
                <a:gd name="T27" fmla="*/ 79306 h 82550"/>
                <a:gd name="T28" fmla="*/ 342907 w 401955"/>
                <a:gd name="T29" fmla="*/ 70461 h 82550"/>
                <a:gd name="T30" fmla="*/ 385954 w 401955"/>
                <a:gd name="T31" fmla="*/ 57341 h 82550"/>
                <a:gd name="T32" fmla="*/ 401739 w 401955"/>
                <a:gd name="T33" fmla="*/ 41274 h 8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955" h="82550">
                  <a:moveTo>
                    <a:pt x="401739" y="41274"/>
                  </a:moveTo>
                  <a:lnTo>
                    <a:pt x="385954" y="25208"/>
                  </a:lnTo>
                  <a:lnTo>
                    <a:pt x="342907" y="12088"/>
                  </a:lnTo>
                  <a:lnTo>
                    <a:pt x="279061" y="3243"/>
                  </a:lnTo>
                  <a:lnTo>
                    <a:pt x="200875" y="0"/>
                  </a:lnTo>
                  <a:lnTo>
                    <a:pt x="122683" y="3243"/>
                  </a:lnTo>
                  <a:lnTo>
                    <a:pt x="58832" y="12088"/>
                  </a:lnTo>
                  <a:lnTo>
                    <a:pt x="15784" y="25208"/>
                  </a:lnTo>
                  <a:lnTo>
                    <a:pt x="0" y="41274"/>
                  </a:lnTo>
                  <a:lnTo>
                    <a:pt x="15784" y="57341"/>
                  </a:lnTo>
                  <a:lnTo>
                    <a:pt x="58832" y="70461"/>
                  </a:lnTo>
                  <a:lnTo>
                    <a:pt x="122683" y="79306"/>
                  </a:lnTo>
                  <a:lnTo>
                    <a:pt x="200875" y="82549"/>
                  </a:lnTo>
                  <a:lnTo>
                    <a:pt x="279061" y="79306"/>
                  </a:lnTo>
                  <a:lnTo>
                    <a:pt x="342907" y="70461"/>
                  </a:lnTo>
                  <a:lnTo>
                    <a:pt x="385954" y="57341"/>
                  </a:lnTo>
                  <a:lnTo>
                    <a:pt x="401739" y="41274"/>
                  </a:lnTo>
                  <a:close/>
                </a:path>
              </a:pathLst>
            </a:custGeom>
            <a:noFill/>
            <a:ln w="3492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58" name="object 85">
              <a:extLst>
                <a:ext uri="{FF2B5EF4-FFF2-40B4-BE49-F238E27FC236}">
                  <a16:creationId xmlns:a16="http://schemas.microsoft.com/office/drawing/2014/main" id="{2E0BDF22-C119-4686-A4E4-EE2D282D1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299" y="6515239"/>
              <a:ext cx="247973" cy="55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9" name="object 86">
              <a:extLst>
                <a:ext uri="{FF2B5EF4-FFF2-40B4-BE49-F238E27FC236}">
                  <a16:creationId xmlns:a16="http://schemas.microsoft.com/office/drawing/2014/main" id="{275F7404-6BC2-4BCE-89A0-7E5872D26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294" y="6515236"/>
              <a:ext cx="248285" cy="56515"/>
            </a:xfrm>
            <a:custGeom>
              <a:avLst/>
              <a:gdLst>
                <a:gd name="T0" fmla="*/ 247980 w 248285"/>
                <a:gd name="T1" fmla="*/ 27978 h 56515"/>
                <a:gd name="T2" fmla="*/ 238236 w 248285"/>
                <a:gd name="T3" fmla="*/ 17086 h 56515"/>
                <a:gd name="T4" fmla="*/ 211664 w 248285"/>
                <a:gd name="T5" fmla="*/ 8193 h 56515"/>
                <a:gd name="T6" fmla="*/ 172252 w 248285"/>
                <a:gd name="T7" fmla="*/ 2198 h 56515"/>
                <a:gd name="T8" fmla="*/ 123990 w 248285"/>
                <a:gd name="T9" fmla="*/ 0 h 56515"/>
                <a:gd name="T10" fmla="*/ 75727 w 248285"/>
                <a:gd name="T11" fmla="*/ 2198 h 56515"/>
                <a:gd name="T12" fmla="*/ 36315 w 248285"/>
                <a:gd name="T13" fmla="*/ 8193 h 56515"/>
                <a:gd name="T14" fmla="*/ 9743 w 248285"/>
                <a:gd name="T15" fmla="*/ 17086 h 56515"/>
                <a:gd name="T16" fmla="*/ 0 w 248285"/>
                <a:gd name="T17" fmla="*/ 27978 h 56515"/>
                <a:gd name="T18" fmla="*/ 9743 w 248285"/>
                <a:gd name="T19" fmla="*/ 38870 h 56515"/>
                <a:gd name="T20" fmla="*/ 36315 w 248285"/>
                <a:gd name="T21" fmla="*/ 47763 h 56515"/>
                <a:gd name="T22" fmla="*/ 75727 w 248285"/>
                <a:gd name="T23" fmla="*/ 53758 h 56515"/>
                <a:gd name="T24" fmla="*/ 123990 w 248285"/>
                <a:gd name="T25" fmla="*/ 55956 h 56515"/>
                <a:gd name="T26" fmla="*/ 172252 w 248285"/>
                <a:gd name="T27" fmla="*/ 53758 h 56515"/>
                <a:gd name="T28" fmla="*/ 211664 w 248285"/>
                <a:gd name="T29" fmla="*/ 47763 h 56515"/>
                <a:gd name="T30" fmla="*/ 238236 w 248285"/>
                <a:gd name="T31" fmla="*/ 38870 h 56515"/>
                <a:gd name="T32" fmla="*/ 247980 w 248285"/>
                <a:gd name="T33" fmla="*/ 27978 h 56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285" h="56515">
                  <a:moveTo>
                    <a:pt x="247980" y="27978"/>
                  </a:moveTo>
                  <a:lnTo>
                    <a:pt x="238236" y="17086"/>
                  </a:lnTo>
                  <a:lnTo>
                    <a:pt x="211664" y="8193"/>
                  </a:lnTo>
                  <a:lnTo>
                    <a:pt x="172252" y="2198"/>
                  </a:lnTo>
                  <a:lnTo>
                    <a:pt x="123990" y="0"/>
                  </a:lnTo>
                  <a:lnTo>
                    <a:pt x="75727" y="2198"/>
                  </a:lnTo>
                  <a:lnTo>
                    <a:pt x="36315" y="8193"/>
                  </a:lnTo>
                  <a:lnTo>
                    <a:pt x="9743" y="17086"/>
                  </a:lnTo>
                  <a:lnTo>
                    <a:pt x="0" y="27978"/>
                  </a:lnTo>
                  <a:lnTo>
                    <a:pt x="9743" y="38870"/>
                  </a:lnTo>
                  <a:lnTo>
                    <a:pt x="36315" y="47763"/>
                  </a:lnTo>
                  <a:lnTo>
                    <a:pt x="75727" y="53758"/>
                  </a:lnTo>
                  <a:lnTo>
                    <a:pt x="123990" y="55956"/>
                  </a:lnTo>
                  <a:lnTo>
                    <a:pt x="172252" y="53758"/>
                  </a:lnTo>
                  <a:lnTo>
                    <a:pt x="211664" y="47763"/>
                  </a:lnTo>
                  <a:lnTo>
                    <a:pt x="238236" y="38870"/>
                  </a:lnTo>
                  <a:lnTo>
                    <a:pt x="247980" y="27978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60" name="object 87">
              <a:extLst>
                <a:ext uri="{FF2B5EF4-FFF2-40B4-BE49-F238E27FC236}">
                  <a16:creationId xmlns:a16="http://schemas.microsoft.com/office/drawing/2014/main" id="{CF53E324-4A59-45DE-98F7-38A910312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968" y="6521658"/>
              <a:ext cx="150495" cy="49530"/>
            </a:xfrm>
            <a:custGeom>
              <a:avLst/>
              <a:gdLst>
                <a:gd name="T0" fmla="*/ 0 w 150494"/>
                <a:gd name="T1" fmla="*/ 42494 h 49529"/>
                <a:gd name="T2" fmla="*/ 23545 w 150494"/>
                <a:gd name="T3" fmla="*/ 5943 h 49529"/>
                <a:gd name="T4" fmla="*/ 63348 w 150494"/>
                <a:gd name="T5" fmla="*/ 92 h 49529"/>
                <a:gd name="T6" fmla="*/ 80403 w 150494"/>
                <a:gd name="T7" fmla="*/ 0 h 49529"/>
                <a:gd name="T8" fmla="*/ 99735 w 150494"/>
                <a:gd name="T9" fmla="*/ 928 h 49529"/>
                <a:gd name="T10" fmla="*/ 114244 w 150494"/>
                <a:gd name="T11" fmla="*/ 2971 h 49529"/>
                <a:gd name="T12" fmla="*/ 123364 w 150494"/>
                <a:gd name="T13" fmla="*/ 5014 h 49529"/>
                <a:gd name="T14" fmla="*/ 126530 w 150494"/>
                <a:gd name="T15" fmla="*/ 5943 h 49529"/>
                <a:gd name="T16" fmla="*/ 150114 w 150494"/>
                <a:gd name="T17" fmla="*/ 44018 h 49529"/>
                <a:gd name="T18" fmla="*/ 128528 w 150494"/>
                <a:gd name="T19" fmla="*/ 47197 h 49529"/>
                <a:gd name="T20" fmla="*/ 112734 w 150494"/>
                <a:gd name="T21" fmla="*/ 48829 h 49529"/>
                <a:gd name="T22" fmla="*/ 94992 w 150494"/>
                <a:gd name="T23" fmla="*/ 49431 h 49529"/>
                <a:gd name="T24" fmla="*/ 67564 w 150494"/>
                <a:gd name="T25" fmla="*/ 49517 h 49529"/>
                <a:gd name="T26" fmla="*/ 37402 w 150494"/>
                <a:gd name="T27" fmla="*/ 48419 h 49529"/>
                <a:gd name="T28" fmla="*/ 16356 w 150494"/>
                <a:gd name="T29" fmla="*/ 46005 h 49529"/>
                <a:gd name="T30" fmla="*/ 4022 w 150494"/>
                <a:gd name="T31" fmla="*/ 43591 h 49529"/>
                <a:gd name="T32" fmla="*/ 0 w 150494"/>
                <a:gd name="T33" fmla="*/ 42494 h 49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494" h="49529">
                  <a:moveTo>
                    <a:pt x="0" y="42494"/>
                  </a:moveTo>
                  <a:lnTo>
                    <a:pt x="23545" y="5943"/>
                  </a:lnTo>
                  <a:lnTo>
                    <a:pt x="63348" y="92"/>
                  </a:lnTo>
                  <a:lnTo>
                    <a:pt x="80403" y="0"/>
                  </a:lnTo>
                  <a:lnTo>
                    <a:pt x="99735" y="928"/>
                  </a:lnTo>
                  <a:lnTo>
                    <a:pt x="114244" y="2971"/>
                  </a:lnTo>
                  <a:lnTo>
                    <a:pt x="123364" y="5014"/>
                  </a:lnTo>
                  <a:lnTo>
                    <a:pt x="126530" y="5943"/>
                  </a:lnTo>
                  <a:lnTo>
                    <a:pt x="150114" y="44018"/>
                  </a:lnTo>
                  <a:lnTo>
                    <a:pt x="128528" y="47197"/>
                  </a:lnTo>
                  <a:lnTo>
                    <a:pt x="112734" y="48829"/>
                  </a:lnTo>
                  <a:lnTo>
                    <a:pt x="94992" y="49431"/>
                  </a:lnTo>
                  <a:lnTo>
                    <a:pt x="67564" y="49517"/>
                  </a:lnTo>
                  <a:lnTo>
                    <a:pt x="37402" y="48419"/>
                  </a:lnTo>
                  <a:lnTo>
                    <a:pt x="16356" y="46005"/>
                  </a:lnTo>
                  <a:lnTo>
                    <a:pt x="4022" y="43591"/>
                  </a:lnTo>
                  <a:lnTo>
                    <a:pt x="0" y="4249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61" name="object 88">
              <a:extLst>
                <a:ext uri="{FF2B5EF4-FFF2-40B4-BE49-F238E27FC236}">
                  <a16:creationId xmlns:a16="http://schemas.microsoft.com/office/drawing/2014/main" id="{2A70B435-17CE-4A55-A134-101D16E576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5510" y="6513363"/>
              <a:ext cx="102987" cy="28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2" name="object 89">
              <a:extLst>
                <a:ext uri="{FF2B5EF4-FFF2-40B4-BE49-F238E27FC236}">
                  <a16:creationId xmlns:a16="http://schemas.microsoft.com/office/drawing/2014/main" id="{91FF1328-9746-4AEA-8BAB-C83C8AD79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503" y="6513370"/>
              <a:ext cx="103505" cy="28575"/>
            </a:xfrm>
            <a:custGeom>
              <a:avLst/>
              <a:gdLst>
                <a:gd name="T0" fmla="*/ 102997 w 103505"/>
                <a:gd name="T1" fmla="*/ 14236 h 28575"/>
                <a:gd name="T2" fmla="*/ 98950 w 103505"/>
                <a:gd name="T3" fmla="*/ 8695 h 28575"/>
                <a:gd name="T4" fmla="*/ 87915 w 103505"/>
                <a:gd name="T5" fmla="*/ 4170 h 28575"/>
                <a:gd name="T6" fmla="*/ 71546 w 103505"/>
                <a:gd name="T7" fmla="*/ 1118 h 28575"/>
                <a:gd name="T8" fmla="*/ 51498 w 103505"/>
                <a:gd name="T9" fmla="*/ 0 h 28575"/>
                <a:gd name="T10" fmla="*/ 31455 w 103505"/>
                <a:gd name="T11" fmla="*/ 1118 h 28575"/>
                <a:gd name="T12" fmla="*/ 15086 w 103505"/>
                <a:gd name="T13" fmla="*/ 4170 h 28575"/>
                <a:gd name="T14" fmla="*/ 4047 w 103505"/>
                <a:gd name="T15" fmla="*/ 8695 h 28575"/>
                <a:gd name="T16" fmla="*/ 0 w 103505"/>
                <a:gd name="T17" fmla="*/ 14236 h 28575"/>
                <a:gd name="T18" fmla="*/ 4047 w 103505"/>
                <a:gd name="T19" fmla="*/ 19777 h 28575"/>
                <a:gd name="T20" fmla="*/ 15086 w 103505"/>
                <a:gd name="T21" fmla="*/ 24303 h 28575"/>
                <a:gd name="T22" fmla="*/ 31455 w 103505"/>
                <a:gd name="T23" fmla="*/ 27354 h 28575"/>
                <a:gd name="T24" fmla="*/ 51498 w 103505"/>
                <a:gd name="T25" fmla="*/ 28473 h 28575"/>
                <a:gd name="T26" fmla="*/ 71546 w 103505"/>
                <a:gd name="T27" fmla="*/ 27354 h 28575"/>
                <a:gd name="T28" fmla="*/ 87915 w 103505"/>
                <a:gd name="T29" fmla="*/ 24303 h 28575"/>
                <a:gd name="T30" fmla="*/ 98950 w 103505"/>
                <a:gd name="T31" fmla="*/ 19777 h 28575"/>
                <a:gd name="T32" fmla="*/ 102997 w 103505"/>
                <a:gd name="T33" fmla="*/ 14236 h 28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505" h="28575">
                  <a:moveTo>
                    <a:pt x="102997" y="14236"/>
                  </a:moveTo>
                  <a:lnTo>
                    <a:pt x="98950" y="8695"/>
                  </a:lnTo>
                  <a:lnTo>
                    <a:pt x="87915" y="4170"/>
                  </a:lnTo>
                  <a:lnTo>
                    <a:pt x="71546" y="1118"/>
                  </a:lnTo>
                  <a:lnTo>
                    <a:pt x="51498" y="0"/>
                  </a:lnTo>
                  <a:lnTo>
                    <a:pt x="31455" y="1118"/>
                  </a:lnTo>
                  <a:lnTo>
                    <a:pt x="15086" y="4170"/>
                  </a:lnTo>
                  <a:lnTo>
                    <a:pt x="4047" y="8695"/>
                  </a:lnTo>
                  <a:lnTo>
                    <a:pt x="0" y="14236"/>
                  </a:lnTo>
                  <a:lnTo>
                    <a:pt x="4047" y="19777"/>
                  </a:lnTo>
                  <a:lnTo>
                    <a:pt x="15086" y="24303"/>
                  </a:lnTo>
                  <a:lnTo>
                    <a:pt x="31455" y="27354"/>
                  </a:lnTo>
                  <a:lnTo>
                    <a:pt x="51498" y="28473"/>
                  </a:lnTo>
                  <a:lnTo>
                    <a:pt x="71546" y="27354"/>
                  </a:lnTo>
                  <a:lnTo>
                    <a:pt x="87915" y="24303"/>
                  </a:lnTo>
                  <a:lnTo>
                    <a:pt x="98950" y="19777"/>
                  </a:lnTo>
                  <a:lnTo>
                    <a:pt x="102997" y="14236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63" name="object 90">
              <a:extLst>
                <a:ext uri="{FF2B5EF4-FFF2-40B4-BE49-F238E27FC236}">
                  <a16:creationId xmlns:a16="http://schemas.microsoft.com/office/drawing/2014/main" id="{7530862D-94FE-4C7F-94C8-CF1B9CAEA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28" y="6649110"/>
              <a:ext cx="317500" cy="41275"/>
            </a:xfrm>
            <a:custGeom>
              <a:avLst/>
              <a:gdLst>
                <a:gd name="T0" fmla="*/ 317449 w 317500"/>
                <a:gd name="T1" fmla="*/ 20497 h 41275"/>
                <a:gd name="T2" fmla="*/ 304975 w 317500"/>
                <a:gd name="T3" fmla="*/ 28474 h 41275"/>
                <a:gd name="T4" fmla="*/ 270957 w 317500"/>
                <a:gd name="T5" fmla="*/ 34990 h 41275"/>
                <a:gd name="T6" fmla="*/ 220504 w 317500"/>
                <a:gd name="T7" fmla="*/ 39384 h 41275"/>
                <a:gd name="T8" fmla="*/ 158724 w 317500"/>
                <a:gd name="T9" fmla="*/ 40995 h 41275"/>
                <a:gd name="T10" fmla="*/ 96944 w 317500"/>
                <a:gd name="T11" fmla="*/ 39384 h 41275"/>
                <a:gd name="T12" fmla="*/ 46491 w 317500"/>
                <a:gd name="T13" fmla="*/ 34990 h 41275"/>
                <a:gd name="T14" fmla="*/ 12474 w 317500"/>
                <a:gd name="T15" fmla="*/ 28474 h 41275"/>
                <a:gd name="T16" fmla="*/ 0 w 317500"/>
                <a:gd name="T17" fmla="*/ 20497 h 41275"/>
                <a:gd name="T18" fmla="*/ 12474 w 317500"/>
                <a:gd name="T19" fmla="*/ 12515 h 41275"/>
                <a:gd name="T20" fmla="*/ 46491 w 317500"/>
                <a:gd name="T21" fmla="*/ 6000 h 41275"/>
                <a:gd name="T22" fmla="*/ 96944 w 317500"/>
                <a:gd name="T23" fmla="*/ 1609 h 41275"/>
                <a:gd name="T24" fmla="*/ 158724 w 317500"/>
                <a:gd name="T25" fmla="*/ 0 h 41275"/>
                <a:gd name="T26" fmla="*/ 220504 w 317500"/>
                <a:gd name="T27" fmla="*/ 1609 h 41275"/>
                <a:gd name="T28" fmla="*/ 270957 w 317500"/>
                <a:gd name="T29" fmla="*/ 6000 h 41275"/>
                <a:gd name="T30" fmla="*/ 304975 w 317500"/>
                <a:gd name="T31" fmla="*/ 12515 h 41275"/>
                <a:gd name="T32" fmla="*/ 317449 w 317500"/>
                <a:gd name="T33" fmla="*/ 20497 h 4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500" h="41275">
                  <a:moveTo>
                    <a:pt x="317449" y="20497"/>
                  </a:moveTo>
                  <a:lnTo>
                    <a:pt x="304975" y="28474"/>
                  </a:lnTo>
                  <a:lnTo>
                    <a:pt x="270957" y="34990"/>
                  </a:lnTo>
                  <a:lnTo>
                    <a:pt x="220504" y="39384"/>
                  </a:lnTo>
                  <a:lnTo>
                    <a:pt x="158724" y="40995"/>
                  </a:lnTo>
                  <a:lnTo>
                    <a:pt x="96944" y="39384"/>
                  </a:lnTo>
                  <a:lnTo>
                    <a:pt x="46491" y="34990"/>
                  </a:lnTo>
                  <a:lnTo>
                    <a:pt x="12474" y="28474"/>
                  </a:lnTo>
                  <a:lnTo>
                    <a:pt x="0" y="20497"/>
                  </a:lnTo>
                  <a:lnTo>
                    <a:pt x="12474" y="12515"/>
                  </a:lnTo>
                  <a:lnTo>
                    <a:pt x="46491" y="6000"/>
                  </a:lnTo>
                  <a:lnTo>
                    <a:pt x="96944" y="1609"/>
                  </a:lnTo>
                  <a:lnTo>
                    <a:pt x="158724" y="0"/>
                  </a:lnTo>
                  <a:lnTo>
                    <a:pt x="220504" y="1609"/>
                  </a:lnTo>
                  <a:lnTo>
                    <a:pt x="270957" y="6000"/>
                  </a:lnTo>
                  <a:lnTo>
                    <a:pt x="304975" y="12515"/>
                  </a:lnTo>
                  <a:lnTo>
                    <a:pt x="317449" y="20497"/>
                  </a:lnTo>
                  <a:close/>
                </a:path>
              </a:pathLst>
            </a:custGeom>
            <a:noFill/>
            <a:ln w="7721">
              <a:solidFill>
                <a:srgbClr val="0203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64" name="object 91">
              <a:extLst>
                <a:ext uri="{FF2B5EF4-FFF2-40B4-BE49-F238E27FC236}">
                  <a16:creationId xmlns:a16="http://schemas.microsoft.com/office/drawing/2014/main" id="{A5DC9568-E473-4A64-936B-DB5C177EC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29" y="6669601"/>
              <a:ext cx="316865" cy="290830"/>
            </a:xfrm>
            <a:custGeom>
              <a:avLst/>
              <a:gdLst>
                <a:gd name="T0" fmla="*/ 316268 w 316865"/>
                <a:gd name="T1" fmla="*/ 2832 h 290829"/>
                <a:gd name="T2" fmla="*/ 311978 w 316865"/>
                <a:gd name="T3" fmla="*/ 41059 h 290829"/>
                <a:gd name="T4" fmla="*/ 306793 w 316865"/>
                <a:gd name="T5" fmla="*/ 93002 h 290829"/>
                <a:gd name="T6" fmla="*/ 304945 w 316865"/>
                <a:gd name="T7" fmla="*/ 131980 h 290829"/>
                <a:gd name="T8" fmla="*/ 302388 w 316865"/>
                <a:gd name="T9" fmla="*/ 178465 h 290829"/>
                <a:gd name="T10" fmla="*/ 294005 w 316865"/>
                <a:gd name="T11" fmla="*/ 224376 h 290829"/>
                <a:gd name="T12" fmla="*/ 274675 w 316865"/>
                <a:gd name="T13" fmla="*/ 261630 h 290829"/>
                <a:gd name="T14" fmla="*/ 239280 w 316865"/>
                <a:gd name="T15" fmla="*/ 282143 h 290829"/>
                <a:gd name="T16" fmla="*/ 177323 w 316865"/>
                <a:gd name="T17" fmla="*/ 290320 h 290829"/>
                <a:gd name="T18" fmla="*/ 133863 w 316865"/>
                <a:gd name="T19" fmla="*/ 289467 h 290829"/>
                <a:gd name="T20" fmla="*/ 80543 w 316865"/>
                <a:gd name="T21" fmla="*/ 282143 h 290829"/>
                <a:gd name="T22" fmla="*/ 43368 w 316865"/>
                <a:gd name="T23" fmla="*/ 262661 h 290829"/>
                <a:gd name="T24" fmla="*/ 22480 w 316865"/>
                <a:gd name="T25" fmla="*/ 227013 h 290829"/>
                <a:gd name="T26" fmla="*/ 13132 w 316865"/>
                <a:gd name="T27" fmla="*/ 182192 h 290829"/>
                <a:gd name="T28" fmla="*/ 10578 w 316865"/>
                <a:gd name="T29" fmla="*/ 135191 h 290829"/>
                <a:gd name="T30" fmla="*/ 10071 w 316865"/>
                <a:gd name="T31" fmla="*/ 93002 h 290829"/>
                <a:gd name="T32" fmla="*/ 7747 w 316865"/>
                <a:gd name="T33" fmla="*/ 52136 h 290829"/>
                <a:gd name="T34" fmla="*/ 4368 w 316865"/>
                <a:gd name="T35" fmla="*/ 23093 h 290829"/>
                <a:gd name="T36" fmla="*/ 1323 w 316865"/>
                <a:gd name="T37" fmla="*/ 5753 h 290829"/>
                <a:gd name="T38" fmla="*/ 0 w 316865"/>
                <a:gd name="T39" fmla="*/ 0 h 290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6865" h="290829">
                  <a:moveTo>
                    <a:pt x="316268" y="2832"/>
                  </a:moveTo>
                  <a:lnTo>
                    <a:pt x="311978" y="41059"/>
                  </a:lnTo>
                  <a:lnTo>
                    <a:pt x="306793" y="93002"/>
                  </a:lnTo>
                  <a:lnTo>
                    <a:pt x="304945" y="131980"/>
                  </a:lnTo>
                  <a:lnTo>
                    <a:pt x="302388" y="178465"/>
                  </a:lnTo>
                  <a:lnTo>
                    <a:pt x="294005" y="224376"/>
                  </a:lnTo>
                  <a:lnTo>
                    <a:pt x="274675" y="261630"/>
                  </a:lnTo>
                  <a:lnTo>
                    <a:pt x="239280" y="282143"/>
                  </a:lnTo>
                  <a:lnTo>
                    <a:pt x="177323" y="290320"/>
                  </a:lnTo>
                  <a:lnTo>
                    <a:pt x="133863" y="289467"/>
                  </a:lnTo>
                  <a:lnTo>
                    <a:pt x="80543" y="282143"/>
                  </a:lnTo>
                  <a:lnTo>
                    <a:pt x="43368" y="262661"/>
                  </a:lnTo>
                  <a:lnTo>
                    <a:pt x="22480" y="227013"/>
                  </a:lnTo>
                  <a:lnTo>
                    <a:pt x="13132" y="182192"/>
                  </a:lnTo>
                  <a:lnTo>
                    <a:pt x="10578" y="135191"/>
                  </a:lnTo>
                  <a:lnTo>
                    <a:pt x="10071" y="93002"/>
                  </a:lnTo>
                  <a:lnTo>
                    <a:pt x="7747" y="52136"/>
                  </a:lnTo>
                  <a:lnTo>
                    <a:pt x="4368" y="23093"/>
                  </a:lnTo>
                  <a:lnTo>
                    <a:pt x="1323" y="5753"/>
                  </a:lnTo>
                  <a:lnTo>
                    <a:pt x="0" y="0"/>
                  </a:lnTo>
                </a:path>
              </a:pathLst>
            </a:custGeom>
            <a:noFill/>
            <a:ln w="7721">
              <a:solidFill>
                <a:srgbClr val="0203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65" name="object 92">
              <a:extLst>
                <a:ext uri="{FF2B5EF4-FFF2-40B4-BE49-F238E27FC236}">
                  <a16:creationId xmlns:a16="http://schemas.microsoft.com/office/drawing/2014/main" id="{3AE29EF8-C8E2-4F2A-8DFF-6F6BF1036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607" y="6588198"/>
              <a:ext cx="254000" cy="418465"/>
            </a:xfrm>
            <a:custGeom>
              <a:avLst/>
              <a:gdLst>
                <a:gd name="T0" fmla="*/ 128971 w 254000"/>
                <a:gd name="T1" fmla="*/ 0 h 418465"/>
                <a:gd name="T2" fmla="*/ 113188 w 254000"/>
                <a:gd name="T3" fmla="*/ 43093 h 418465"/>
                <a:gd name="T4" fmla="*/ 97191 w 254000"/>
                <a:gd name="T5" fmla="*/ 78760 h 418465"/>
                <a:gd name="T6" fmla="*/ 71319 w 254000"/>
                <a:gd name="T7" fmla="*/ 126174 h 418465"/>
                <a:gd name="T8" fmla="*/ 25911 w 254000"/>
                <a:gd name="T9" fmla="*/ 204508 h 418465"/>
                <a:gd name="T10" fmla="*/ 3415 w 254000"/>
                <a:gd name="T11" fmla="*/ 258394 h 418465"/>
                <a:gd name="T12" fmla="*/ 0 w 254000"/>
                <a:gd name="T13" fmla="*/ 305250 h 418465"/>
                <a:gd name="T14" fmla="*/ 11659 w 254000"/>
                <a:gd name="T15" fmla="*/ 344618 h 418465"/>
                <a:gd name="T16" fmla="*/ 34391 w 254000"/>
                <a:gd name="T17" fmla="*/ 376037 h 418465"/>
                <a:gd name="T18" fmla="*/ 97051 w 254000"/>
                <a:gd name="T19" fmla="*/ 413191 h 418465"/>
                <a:gd name="T20" fmla="*/ 128971 w 254000"/>
                <a:gd name="T21" fmla="*/ 418007 h 418465"/>
                <a:gd name="T22" fmla="*/ 160421 w 254000"/>
                <a:gd name="T23" fmla="*/ 413391 h 418465"/>
                <a:gd name="T24" fmla="*/ 192796 w 254000"/>
                <a:gd name="T25" fmla="*/ 399555 h 418465"/>
                <a:gd name="T26" fmla="*/ 221932 w 254000"/>
                <a:gd name="T27" fmla="*/ 376519 h 418465"/>
                <a:gd name="T28" fmla="*/ 243662 w 254000"/>
                <a:gd name="T29" fmla="*/ 344303 h 418465"/>
                <a:gd name="T30" fmla="*/ 253820 w 254000"/>
                <a:gd name="T31" fmla="*/ 302924 h 418465"/>
                <a:gd name="T32" fmla="*/ 248242 w 254000"/>
                <a:gd name="T33" fmla="*/ 252404 h 418465"/>
                <a:gd name="T34" fmla="*/ 222761 w 254000"/>
                <a:gd name="T35" fmla="*/ 192760 h 418465"/>
                <a:gd name="T36" fmla="*/ 180664 w 254000"/>
                <a:gd name="T37" fmla="*/ 114249 h 418465"/>
                <a:gd name="T38" fmla="*/ 156445 w 254000"/>
                <a:gd name="T39" fmla="*/ 61090 h 418465"/>
                <a:gd name="T40" fmla="*/ 141936 w 254000"/>
                <a:gd name="T41" fmla="*/ 25575 h 418465"/>
                <a:gd name="T42" fmla="*/ 128971 w 254000"/>
                <a:gd name="T43" fmla="*/ 0 h 418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000" h="418465">
                  <a:moveTo>
                    <a:pt x="128971" y="0"/>
                  </a:moveTo>
                  <a:lnTo>
                    <a:pt x="113188" y="43093"/>
                  </a:lnTo>
                  <a:lnTo>
                    <a:pt x="97191" y="78760"/>
                  </a:lnTo>
                  <a:lnTo>
                    <a:pt x="71319" y="126174"/>
                  </a:lnTo>
                  <a:lnTo>
                    <a:pt x="25911" y="204508"/>
                  </a:lnTo>
                  <a:lnTo>
                    <a:pt x="3415" y="258394"/>
                  </a:lnTo>
                  <a:lnTo>
                    <a:pt x="0" y="305250"/>
                  </a:lnTo>
                  <a:lnTo>
                    <a:pt x="11659" y="344618"/>
                  </a:lnTo>
                  <a:lnTo>
                    <a:pt x="34391" y="376037"/>
                  </a:lnTo>
                  <a:lnTo>
                    <a:pt x="97051" y="413191"/>
                  </a:lnTo>
                  <a:lnTo>
                    <a:pt x="128971" y="418007"/>
                  </a:lnTo>
                  <a:lnTo>
                    <a:pt x="160421" y="413391"/>
                  </a:lnTo>
                  <a:lnTo>
                    <a:pt x="192796" y="399555"/>
                  </a:lnTo>
                  <a:lnTo>
                    <a:pt x="221932" y="376519"/>
                  </a:lnTo>
                  <a:lnTo>
                    <a:pt x="243662" y="344303"/>
                  </a:lnTo>
                  <a:lnTo>
                    <a:pt x="253820" y="302924"/>
                  </a:lnTo>
                  <a:lnTo>
                    <a:pt x="248242" y="252404"/>
                  </a:lnTo>
                  <a:lnTo>
                    <a:pt x="222761" y="192760"/>
                  </a:lnTo>
                  <a:lnTo>
                    <a:pt x="180664" y="114249"/>
                  </a:lnTo>
                  <a:lnTo>
                    <a:pt x="156445" y="61090"/>
                  </a:lnTo>
                  <a:lnTo>
                    <a:pt x="141936" y="25575"/>
                  </a:lnTo>
                  <a:lnTo>
                    <a:pt x="128971" y="0"/>
                  </a:lnTo>
                  <a:close/>
                </a:path>
              </a:pathLst>
            </a:custGeom>
            <a:solidFill>
              <a:srgbClr val="A9D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66" name="object 93">
              <a:extLst>
                <a:ext uri="{FF2B5EF4-FFF2-40B4-BE49-F238E27FC236}">
                  <a16:creationId xmlns:a16="http://schemas.microsoft.com/office/drawing/2014/main" id="{AF979FE6-8318-421C-A2C7-D8C310E46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607" y="6588198"/>
              <a:ext cx="254000" cy="418465"/>
            </a:xfrm>
            <a:custGeom>
              <a:avLst/>
              <a:gdLst>
                <a:gd name="T0" fmla="*/ 128971 w 254000"/>
                <a:gd name="T1" fmla="*/ 0 h 418465"/>
                <a:gd name="T2" fmla="*/ 113188 w 254000"/>
                <a:gd name="T3" fmla="*/ 43093 h 418465"/>
                <a:gd name="T4" fmla="*/ 97191 w 254000"/>
                <a:gd name="T5" fmla="*/ 78760 h 418465"/>
                <a:gd name="T6" fmla="*/ 71319 w 254000"/>
                <a:gd name="T7" fmla="*/ 126174 h 418465"/>
                <a:gd name="T8" fmla="*/ 25911 w 254000"/>
                <a:gd name="T9" fmla="*/ 204508 h 418465"/>
                <a:gd name="T10" fmla="*/ 3415 w 254000"/>
                <a:gd name="T11" fmla="*/ 258394 h 418465"/>
                <a:gd name="T12" fmla="*/ 0 w 254000"/>
                <a:gd name="T13" fmla="*/ 305250 h 418465"/>
                <a:gd name="T14" fmla="*/ 11659 w 254000"/>
                <a:gd name="T15" fmla="*/ 344618 h 418465"/>
                <a:gd name="T16" fmla="*/ 34391 w 254000"/>
                <a:gd name="T17" fmla="*/ 376037 h 418465"/>
                <a:gd name="T18" fmla="*/ 97051 w 254000"/>
                <a:gd name="T19" fmla="*/ 413191 h 418465"/>
                <a:gd name="T20" fmla="*/ 128971 w 254000"/>
                <a:gd name="T21" fmla="*/ 418007 h 418465"/>
                <a:gd name="T22" fmla="*/ 160421 w 254000"/>
                <a:gd name="T23" fmla="*/ 413391 h 418465"/>
                <a:gd name="T24" fmla="*/ 192796 w 254000"/>
                <a:gd name="T25" fmla="*/ 399555 h 418465"/>
                <a:gd name="T26" fmla="*/ 221932 w 254000"/>
                <a:gd name="T27" fmla="*/ 376519 h 418465"/>
                <a:gd name="T28" fmla="*/ 243662 w 254000"/>
                <a:gd name="T29" fmla="*/ 344303 h 418465"/>
                <a:gd name="T30" fmla="*/ 253820 w 254000"/>
                <a:gd name="T31" fmla="*/ 302924 h 418465"/>
                <a:gd name="T32" fmla="*/ 248242 w 254000"/>
                <a:gd name="T33" fmla="*/ 252404 h 418465"/>
                <a:gd name="T34" fmla="*/ 222761 w 254000"/>
                <a:gd name="T35" fmla="*/ 192760 h 418465"/>
                <a:gd name="T36" fmla="*/ 180664 w 254000"/>
                <a:gd name="T37" fmla="*/ 114249 h 418465"/>
                <a:gd name="T38" fmla="*/ 156445 w 254000"/>
                <a:gd name="T39" fmla="*/ 61090 h 418465"/>
                <a:gd name="T40" fmla="*/ 141936 w 254000"/>
                <a:gd name="T41" fmla="*/ 25575 h 418465"/>
                <a:gd name="T42" fmla="*/ 128971 w 254000"/>
                <a:gd name="T43" fmla="*/ 0 h 418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000" h="418465">
                  <a:moveTo>
                    <a:pt x="128971" y="0"/>
                  </a:moveTo>
                  <a:lnTo>
                    <a:pt x="113188" y="43093"/>
                  </a:lnTo>
                  <a:lnTo>
                    <a:pt x="97191" y="78760"/>
                  </a:lnTo>
                  <a:lnTo>
                    <a:pt x="71319" y="126174"/>
                  </a:lnTo>
                  <a:lnTo>
                    <a:pt x="25911" y="204508"/>
                  </a:lnTo>
                  <a:lnTo>
                    <a:pt x="3415" y="258394"/>
                  </a:lnTo>
                  <a:lnTo>
                    <a:pt x="0" y="305250"/>
                  </a:lnTo>
                  <a:lnTo>
                    <a:pt x="11659" y="344618"/>
                  </a:lnTo>
                  <a:lnTo>
                    <a:pt x="34391" y="376037"/>
                  </a:lnTo>
                  <a:lnTo>
                    <a:pt x="97051" y="413191"/>
                  </a:lnTo>
                  <a:lnTo>
                    <a:pt x="128971" y="418007"/>
                  </a:lnTo>
                  <a:lnTo>
                    <a:pt x="160421" y="413391"/>
                  </a:lnTo>
                  <a:lnTo>
                    <a:pt x="192796" y="399555"/>
                  </a:lnTo>
                  <a:lnTo>
                    <a:pt x="221932" y="376519"/>
                  </a:lnTo>
                  <a:lnTo>
                    <a:pt x="243662" y="344303"/>
                  </a:lnTo>
                  <a:lnTo>
                    <a:pt x="253820" y="302924"/>
                  </a:lnTo>
                  <a:lnTo>
                    <a:pt x="248242" y="252404"/>
                  </a:lnTo>
                  <a:lnTo>
                    <a:pt x="222761" y="192760"/>
                  </a:lnTo>
                  <a:lnTo>
                    <a:pt x="180664" y="114249"/>
                  </a:lnTo>
                  <a:lnTo>
                    <a:pt x="156445" y="61090"/>
                  </a:lnTo>
                  <a:lnTo>
                    <a:pt x="141936" y="25575"/>
                  </a:lnTo>
                  <a:lnTo>
                    <a:pt x="128971" y="0"/>
                  </a:lnTo>
                  <a:close/>
                </a:path>
              </a:pathLst>
            </a:custGeom>
            <a:noFill/>
            <a:ln w="6362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67" name="object 94">
              <a:extLst>
                <a:ext uri="{FF2B5EF4-FFF2-40B4-BE49-F238E27FC236}">
                  <a16:creationId xmlns:a16="http://schemas.microsoft.com/office/drawing/2014/main" id="{9D778A00-8BD4-49D0-ACCC-03FE436DFC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122" y="6791732"/>
              <a:ext cx="193517" cy="207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68" name="object 95">
              <a:extLst>
                <a:ext uri="{FF2B5EF4-FFF2-40B4-BE49-F238E27FC236}">
                  <a16:creationId xmlns:a16="http://schemas.microsoft.com/office/drawing/2014/main" id="{00FDFDE0-C4C3-43DD-BC6F-2199B80712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1752" y="6790367"/>
              <a:ext cx="196253" cy="210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69" name="object 96">
              <a:extLst>
                <a:ext uri="{FF2B5EF4-FFF2-40B4-BE49-F238E27FC236}">
                  <a16:creationId xmlns:a16="http://schemas.microsoft.com/office/drawing/2014/main" id="{A57C529F-81CA-4EB7-8D99-7C03F3442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354" y="6450259"/>
              <a:ext cx="198120" cy="691515"/>
            </a:xfrm>
            <a:custGeom>
              <a:avLst/>
              <a:gdLst>
                <a:gd name="T0" fmla="*/ 58318 w 198120"/>
                <a:gd name="T1" fmla="*/ 18808 h 691515"/>
                <a:gd name="T2" fmla="*/ 60124 w 198120"/>
                <a:gd name="T3" fmla="*/ 32553 h 691515"/>
                <a:gd name="T4" fmla="*/ 59531 w 198120"/>
                <a:gd name="T5" fmla="*/ 40565 h 691515"/>
                <a:gd name="T6" fmla="*/ 55460 w 198120"/>
                <a:gd name="T7" fmla="*/ 45931 h 691515"/>
                <a:gd name="T8" fmla="*/ 46837 w 198120"/>
                <a:gd name="T9" fmla="*/ 51739 h 691515"/>
                <a:gd name="T10" fmla="*/ 34562 w 198120"/>
                <a:gd name="T11" fmla="*/ 60936 h 691515"/>
                <a:gd name="T12" fmla="*/ 22204 w 198120"/>
                <a:gd name="T13" fmla="*/ 74545 h 691515"/>
                <a:gd name="T14" fmla="*/ 12663 w 198120"/>
                <a:gd name="T15" fmla="*/ 92741 h 691515"/>
                <a:gd name="T16" fmla="*/ 8839 w 198120"/>
                <a:gd name="T17" fmla="*/ 115697 h 691515"/>
                <a:gd name="T18" fmla="*/ 12151 w 198120"/>
                <a:gd name="T19" fmla="*/ 137718 h 691515"/>
                <a:gd name="T20" fmla="*/ 19437 w 198120"/>
                <a:gd name="T21" fmla="*/ 154270 h 691515"/>
                <a:gd name="T22" fmla="*/ 26723 w 198120"/>
                <a:gd name="T23" fmla="*/ 167292 h 691515"/>
                <a:gd name="T24" fmla="*/ 30035 w 198120"/>
                <a:gd name="T25" fmla="*/ 178727 h 691515"/>
                <a:gd name="T26" fmla="*/ 25342 w 198120"/>
                <a:gd name="T27" fmla="*/ 190711 h 691515"/>
                <a:gd name="T28" fmla="*/ 15017 w 198120"/>
                <a:gd name="T29" fmla="*/ 204720 h 691515"/>
                <a:gd name="T30" fmla="*/ 4693 w 198120"/>
                <a:gd name="T31" fmla="*/ 221725 h 691515"/>
                <a:gd name="T32" fmla="*/ 0 w 198120"/>
                <a:gd name="T33" fmla="*/ 242697 h 691515"/>
                <a:gd name="T34" fmla="*/ 1656 w 198120"/>
                <a:gd name="T35" fmla="*/ 317525 h 691515"/>
                <a:gd name="T36" fmla="*/ 5302 w 198120"/>
                <a:gd name="T37" fmla="*/ 451885 h 691515"/>
                <a:gd name="T38" fmla="*/ 8947 w 198120"/>
                <a:gd name="T39" fmla="*/ 580424 h 691515"/>
                <a:gd name="T40" fmla="*/ 10604 w 198120"/>
                <a:gd name="T41" fmla="*/ 637794 h 691515"/>
                <a:gd name="T42" fmla="*/ 32916 w 198120"/>
                <a:gd name="T43" fmla="*/ 684710 h 691515"/>
                <a:gd name="T44" fmla="*/ 98958 w 198120"/>
                <a:gd name="T45" fmla="*/ 691413 h 691515"/>
                <a:gd name="T46" fmla="*/ 143707 w 198120"/>
                <a:gd name="T47" fmla="*/ 683035 h 691515"/>
                <a:gd name="T48" fmla="*/ 183831 w 198120"/>
                <a:gd name="T49" fmla="*/ 646172 h 691515"/>
                <a:gd name="T50" fmla="*/ 193455 w 198120"/>
                <a:gd name="T51" fmla="*/ 426837 h 691515"/>
                <a:gd name="T52" fmla="*/ 196603 w 198120"/>
                <a:gd name="T53" fmla="*/ 315363 h 691515"/>
                <a:gd name="T54" fmla="*/ 197763 w 198120"/>
                <a:gd name="T55" fmla="*/ 266329 h 691515"/>
                <a:gd name="T56" fmla="*/ 197929 w 198120"/>
                <a:gd name="T57" fmla="*/ 242697 h 691515"/>
                <a:gd name="T58" fmla="*/ 193234 w 198120"/>
                <a:gd name="T59" fmla="*/ 221725 h 691515"/>
                <a:gd name="T60" fmla="*/ 182905 w 198120"/>
                <a:gd name="T61" fmla="*/ 204720 h 691515"/>
                <a:gd name="T62" fmla="*/ 172576 w 198120"/>
                <a:gd name="T63" fmla="*/ 190711 h 691515"/>
                <a:gd name="T64" fmla="*/ 167881 w 198120"/>
                <a:gd name="T65" fmla="*/ 178727 h 691515"/>
                <a:gd name="T66" fmla="*/ 171197 w 198120"/>
                <a:gd name="T67" fmla="*/ 167292 h 691515"/>
                <a:gd name="T68" fmla="*/ 178492 w 198120"/>
                <a:gd name="T69" fmla="*/ 154270 h 691515"/>
                <a:gd name="T70" fmla="*/ 185787 w 198120"/>
                <a:gd name="T71" fmla="*/ 137718 h 691515"/>
                <a:gd name="T72" fmla="*/ 185276 w 198120"/>
                <a:gd name="T73" fmla="*/ 92741 h 691515"/>
                <a:gd name="T74" fmla="*/ 163369 w 198120"/>
                <a:gd name="T75" fmla="*/ 60936 h 691515"/>
                <a:gd name="T76" fmla="*/ 151091 w 198120"/>
                <a:gd name="T77" fmla="*/ 51739 h 691515"/>
                <a:gd name="T78" fmla="*/ 142965 w 198120"/>
                <a:gd name="T79" fmla="*/ 42624 h 691515"/>
                <a:gd name="T80" fmla="*/ 139722 w 198120"/>
                <a:gd name="T81" fmla="*/ 31745 h 691515"/>
                <a:gd name="T82" fmla="*/ 139293 w 198120"/>
                <a:gd name="T83" fmla="*/ 22630 h 691515"/>
                <a:gd name="T84" fmla="*/ 139611 w 198120"/>
                <a:gd name="T85" fmla="*/ 18808 h 691515"/>
                <a:gd name="T86" fmla="*/ 133038 w 198120"/>
                <a:gd name="T87" fmla="*/ 7934 h 691515"/>
                <a:gd name="T88" fmla="*/ 126798 w 198120"/>
                <a:gd name="T89" fmla="*/ 2351 h 691515"/>
                <a:gd name="T90" fmla="*/ 117245 w 198120"/>
                <a:gd name="T91" fmla="*/ 293 h 691515"/>
                <a:gd name="T92" fmla="*/ 100736 w 198120"/>
                <a:gd name="T93" fmla="*/ 0 h 691515"/>
                <a:gd name="T94" fmla="*/ 82176 w 198120"/>
                <a:gd name="T95" fmla="*/ 2938 h 691515"/>
                <a:gd name="T96" fmla="*/ 68921 w 198120"/>
                <a:gd name="T97" fmla="*/ 9404 h 691515"/>
                <a:gd name="T98" fmla="*/ 60968 w 198120"/>
                <a:gd name="T99" fmla="*/ 15869 h 691515"/>
                <a:gd name="T100" fmla="*/ 58318 w 198120"/>
                <a:gd name="T101" fmla="*/ 18808 h 69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8120" h="691515">
                  <a:moveTo>
                    <a:pt x="58318" y="18808"/>
                  </a:moveTo>
                  <a:lnTo>
                    <a:pt x="60124" y="32553"/>
                  </a:lnTo>
                  <a:lnTo>
                    <a:pt x="59531" y="40565"/>
                  </a:lnTo>
                  <a:lnTo>
                    <a:pt x="55460" y="45931"/>
                  </a:lnTo>
                  <a:lnTo>
                    <a:pt x="46837" y="51739"/>
                  </a:lnTo>
                  <a:lnTo>
                    <a:pt x="34562" y="60936"/>
                  </a:lnTo>
                  <a:lnTo>
                    <a:pt x="22204" y="74545"/>
                  </a:lnTo>
                  <a:lnTo>
                    <a:pt x="12663" y="92741"/>
                  </a:lnTo>
                  <a:lnTo>
                    <a:pt x="8839" y="115697"/>
                  </a:lnTo>
                  <a:lnTo>
                    <a:pt x="12151" y="137718"/>
                  </a:lnTo>
                  <a:lnTo>
                    <a:pt x="19437" y="154270"/>
                  </a:lnTo>
                  <a:lnTo>
                    <a:pt x="26723" y="167292"/>
                  </a:lnTo>
                  <a:lnTo>
                    <a:pt x="30035" y="178727"/>
                  </a:lnTo>
                  <a:lnTo>
                    <a:pt x="25342" y="190711"/>
                  </a:lnTo>
                  <a:lnTo>
                    <a:pt x="15017" y="204720"/>
                  </a:lnTo>
                  <a:lnTo>
                    <a:pt x="4693" y="221725"/>
                  </a:lnTo>
                  <a:lnTo>
                    <a:pt x="0" y="242697"/>
                  </a:lnTo>
                  <a:lnTo>
                    <a:pt x="1656" y="317525"/>
                  </a:lnTo>
                  <a:lnTo>
                    <a:pt x="5302" y="451885"/>
                  </a:lnTo>
                  <a:lnTo>
                    <a:pt x="8947" y="580424"/>
                  </a:lnTo>
                  <a:lnTo>
                    <a:pt x="10604" y="637794"/>
                  </a:lnTo>
                  <a:lnTo>
                    <a:pt x="32916" y="684710"/>
                  </a:lnTo>
                  <a:lnTo>
                    <a:pt x="98958" y="691413"/>
                  </a:lnTo>
                  <a:lnTo>
                    <a:pt x="143707" y="683035"/>
                  </a:lnTo>
                  <a:lnTo>
                    <a:pt x="183831" y="646172"/>
                  </a:lnTo>
                  <a:lnTo>
                    <a:pt x="193455" y="426837"/>
                  </a:lnTo>
                  <a:lnTo>
                    <a:pt x="196603" y="315363"/>
                  </a:lnTo>
                  <a:lnTo>
                    <a:pt x="197763" y="266329"/>
                  </a:lnTo>
                  <a:lnTo>
                    <a:pt x="197929" y="242697"/>
                  </a:lnTo>
                  <a:lnTo>
                    <a:pt x="193234" y="221725"/>
                  </a:lnTo>
                  <a:lnTo>
                    <a:pt x="182905" y="204720"/>
                  </a:lnTo>
                  <a:lnTo>
                    <a:pt x="172576" y="190711"/>
                  </a:lnTo>
                  <a:lnTo>
                    <a:pt x="167881" y="178727"/>
                  </a:lnTo>
                  <a:lnTo>
                    <a:pt x="171197" y="167292"/>
                  </a:lnTo>
                  <a:lnTo>
                    <a:pt x="178492" y="154270"/>
                  </a:lnTo>
                  <a:lnTo>
                    <a:pt x="185787" y="137718"/>
                  </a:lnTo>
                  <a:lnTo>
                    <a:pt x="185276" y="92741"/>
                  </a:lnTo>
                  <a:lnTo>
                    <a:pt x="163369" y="60936"/>
                  </a:lnTo>
                  <a:lnTo>
                    <a:pt x="151091" y="51739"/>
                  </a:lnTo>
                  <a:lnTo>
                    <a:pt x="142965" y="42624"/>
                  </a:lnTo>
                  <a:lnTo>
                    <a:pt x="139722" y="31745"/>
                  </a:lnTo>
                  <a:lnTo>
                    <a:pt x="139293" y="22630"/>
                  </a:lnTo>
                  <a:lnTo>
                    <a:pt x="139611" y="18808"/>
                  </a:lnTo>
                  <a:lnTo>
                    <a:pt x="133038" y="7934"/>
                  </a:lnTo>
                  <a:lnTo>
                    <a:pt x="126798" y="2351"/>
                  </a:lnTo>
                  <a:lnTo>
                    <a:pt x="117245" y="293"/>
                  </a:lnTo>
                  <a:lnTo>
                    <a:pt x="100736" y="0"/>
                  </a:lnTo>
                  <a:lnTo>
                    <a:pt x="82176" y="2938"/>
                  </a:lnTo>
                  <a:lnTo>
                    <a:pt x="68921" y="9404"/>
                  </a:lnTo>
                  <a:lnTo>
                    <a:pt x="60968" y="15869"/>
                  </a:lnTo>
                  <a:lnTo>
                    <a:pt x="58318" y="18808"/>
                  </a:lnTo>
                  <a:close/>
                </a:path>
              </a:pathLst>
            </a:custGeom>
            <a:noFill/>
            <a:ln w="4559">
              <a:solidFill>
                <a:srgbClr val="0203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70" name="object 97">
              <a:extLst>
                <a:ext uri="{FF2B5EF4-FFF2-40B4-BE49-F238E27FC236}">
                  <a16:creationId xmlns:a16="http://schemas.microsoft.com/office/drawing/2014/main" id="{D414F778-0ADE-4E4B-A08E-734376DD8C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1722" y="6408867"/>
              <a:ext cx="94538" cy="7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71" name="object 98">
              <a:extLst>
                <a:ext uri="{FF2B5EF4-FFF2-40B4-BE49-F238E27FC236}">
                  <a16:creationId xmlns:a16="http://schemas.microsoft.com/office/drawing/2014/main" id="{6716CB59-C13A-4D8C-8B3C-8A6E24156A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438" y="6406592"/>
              <a:ext cx="99110" cy="84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2" name="object 99">
              <a:extLst>
                <a:ext uri="{FF2B5EF4-FFF2-40B4-BE49-F238E27FC236}">
                  <a16:creationId xmlns:a16="http://schemas.microsoft.com/office/drawing/2014/main" id="{F55B1F53-08A8-479D-98BC-C7B91B2AB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032" y="6519152"/>
              <a:ext cx="45085" cy="92075"/>
            </a:xfrm>
            <a:custGeom>
              <a:avLst/>
              <a:gdLst>
                <a:gd name="T0" fmla="*/ 1689 w 45085"/>
                <a:gd name="T1" fmla="*/ 34353 h 92075"/>
                <a:gd name="T2" fmla="*/ 8864 w 45085"/>
                <a:gd name="T3" fmla="*/ 80326 h 92075"/>
                <a:gd name="T4" fmla="*/ 37469 w 45085"/>
                <a:gd name="T5" fmla="*/ 88439 h 92075"/>
                <a:gd name="T6" fmla="*/ 44911 w 45085"/>
                <a:gd name="T7" fmla="*/ 74280 h 92075"/>
                <a:gd name="T8" fmla="*/ 41767 w 45085"/>
                <a:gd name="T9" fmla="*/ 58054 h 92075"/>
                <a:gd name="T10" fmla="*/ 38226 w 45085"/>
                <a:gd name="T11" fmla="*/ 46735 h 92075"/>
                <a:gd name="T12" fmla="*/ 35991 w 45085"/>
                <a:gd name="T13" fmla="*/ 38963 h 92075"/>
                <a:gd name="T14" fmla="*/ 34140 w 45085"/>
                <a:gd name="T15" fmla="*/ 34353 h 92075"/>
                <a:gd name="T16" fmla="*/ 5651 w 45085"/>
                <a:gd name="T17" fmla="*/ 24536 h 92075"/>
                <a:gd name="T18" fmla="*/ 0 w 45085"/>
                <a:gd name="T19" fmla="*/ 39611 h 92075"/>
                <a:gd name="T20" fmla="*/ 34140 w 45085"/>
                <a:gd name="T21" fmla="*/ 34353 h 92075"/>
                <a:gd name="T22" fmla="*/ 33718 w 45085"/>
                <a:gd name="T23" fmla="*/ 32334 h 92075"/>
                <a:gd name="T24" fmla="*/ 32447 w 45085"/>
                <a:gd name="T25" fmla="*/ 29235 h 92075"/>
                <a:gd name="T26" fmla="*/ 32186 w 45085"/>
                <a:gd name="T27" fmla="*/ 24536 h 92075"/>
                <a:gd name="T28" fmla="*/ 32169 w 45085"/>
                <a:gd name="T29" fmla="*/ 24358 h 92075"/>
                <a:gd name="T30" fmla="*/ 32435 w 45085"/>
                <a:gd name="T31" fmla="*/ 24358 h 92075"/>
                <a:gd name="T32" fmla="*/ 8572 w 45085"/>
                <a:gd name="T33" fmla="*/ 18554 h 92075"/>
                <a:gd name="T34" fmla="*/ 6210 w 45085"/>
                <a:gd name="T35" fmla="*/ 21323 h 92075"/>
                <a:gd name="T36" fmla="*/ 5524 w 45085"/>
                <a:gd name="T37" fmla="*/ 24650 h 92075"/>
                <a:gd name="T38" fmla="*/ 32169 w 45085"/>
                <a:gd name="T39" fmla="*/ 24358 h 92075"/>
                <a:gd name="T40" fmla="*/ 32486 w 45085"/>
                <a:gd name="T41" fmla="*/ 23723 h 92075"/>
                <a:gd name="T42" fmla="*/ 33407 w 45085"/>
                <a:gd name="T43" fmla="*/ 21602 h 92075"/>
                <a:gd name="T44" fmla="*/ 34425 w 45085"/>
                <a:gd name="T45" fmla="*/ 19430 h 92075"/>
                <a:gd name="T46" fmla="*/ 8724 w 45085"/>
                <a:gd name="T47" fmla="*/ 18503 h 92075"/>
                <a:gd name="T48" fmla="*/ 32486 w 45085"/>
                <a:gd name="T49" fmla="*/ 23723 h 92075"/>
                <a:gd name="T50" fmla="*/ 32631 w 45085"/>
                <a:gd name="T51" fmla="*/ 23723 h 92075"/>
                <a:gd name="T52" fmla="*/ 27558 w 45085"/>
                <a:gd name="T53" fmla="*/ 1015 h 92075"/>
                <a:gd name="T54" fmla="*/ 20116 w 45085"/>
                <a:gd name="T55" fmla="*/ 3949 h 92075"/>
                <a:gd name="T56" fmla="*/ 14236 w 45085"/>
                <a:gd name="T57" fmla="*/ 9728 h 92075"/>
                <a:gd name="T58" fmla="*/ 10286 w 45085"/>
                <a:gd name="T59" fmla="*/ 16090 h 92075"/>
                <a:gd name="T60" fmla="*/ 34425 w 45085"/>
                <a:gd name="T61" fmla="*/ 19430 h 92075"/>
                <a:gd name="T62" fmla="*/ 38734 w 45085"/>
                <a:gd name="T63" fmla="*/ 12572 h 92075"/>
                <a:gd name="T64" fmla="*/ 38900 w 45085"/>
                <a:gd name="T65" fmla="*/ 2451 h 92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085" h="92075">
                  <a:moveTo>
                    <a:pt x="34140" y="34353"/>
                  </a:moveTo>
                  <a:lnTo>
                    <a:pt x="1689" y="34353"/>
                  </a:lnTo>
                  <a:lnTo>
                    <a:pt x="461" y="40654"/>
                  </a:lnTo>
                  <a:lnTo>
                    <a:pt x="8864" y="80326"/>
                  </a:lnTo>
                  <a:lnTo>
                    <a:pt x="29200" y="91514"/>
                  </a:lnTo>
                  <a:lnTo>
                    <a:pt x="37469" y="88439"/>
                  </a:lnTo>
                  <a:lnTo>
                    <a:pt x="43281" y="81787"/>
                  </a:lnTo>
                  <a:lnTo>
                    <a:pt x="44911" y="74280"/>
                  </a:lnTo>
                  <a:lnTo>
                    <a:pt x="44008" y="66159"/>
                  </a:lnTo>
                  <a:lnTo>
                    <a:pt x="41767" y="58054"/>
                  </a:lnTo>
                  <a:lnTo>
                    <a:pt x="39382" y="50596"/>
                  </a:lnTo>
                  <a:lnTo>
                    <a:pt x="38226" y="46735"/>
                  </a:lnTo>
                  <a:lnTo>
                    <a:pt x="37020" y="42862"/>
                  </a:lnTo>
                  <a:lnTo>
                    <a:pt x="35991" y="38963"/>
                  </a:lnTo>
                  <a:lnTo>
                    <a:pt x="34747" y="35788"/>
                  </a:lnTo>
                  <a:lnTo>
                    <a:pt x="34140" y="34353"/>
                  </a:lnTo>
                  <a:close/>
                </a:path>
                <a:path w="45085" h="92075">
                  <a:moveTo>
                    <a:pt x="32186" y="24536"/>
                  </a:moveTo>
                  <a:lnTo>
                    <a:pt x="5651" y="24536"/>
                  </a:lnTo>
                  <a:lnTo>
                    <a:pt x="4851" y="25653"/>
                  </a:lnTo>
                  <a:lnTo>
                    <a:pt x="0" y="39611"/>
                  </a:lnTo>
                  <a:lnTo>
                    <a:pt x="1689" y="34353"/>
                  </a:lnTo>
                  <a:lnTo>
                    <a:pt x="34140" y="34353"/>
                  </a:lnTo>
                  <a:lnTo>
                    <a:pt x="34048" y="34137"/>
                  </a:lnTo>
                  <a:lnTo>
                    <a:pt x="33718" y="32334"/>
                  </a:lnTo>
                  <a:lnTo>
                    <a:pt x="33121" y="30797"/>
                  </a:lnTo>
                  <a:lnTo>
                    <a:pt x="32447" y="29235"/>
                  </a:lnTo>
                  <a:lnTo>
                    <a:pt x="32334" y="25996"/>
                  </a:lnTo>
                  <a:lnTo>
                    <a:pt x="32186" y="24536"/>
                  </a:lnTo>
                  <a:close/>
                </a:path>
                <a:path w="45085" h="92075">
                  <a:moveTo>
                    <a:pt x="32435" y="24358"/>
                  </a:moveTo>
                  <a:lnTo>
                    <a:pt x="32169" y="24358"/>
                  </a:lnTo>
                  <a:lnTo>
                    <a:pt x="32359" y="26250"/>
                  </a:lnTo>
                  <a:lnTo>
                    <a:pt x="32435" y="24358"/>
                  </a:lnTo>
                  <a:close/>
                </a:path>
                <a:path w="45085" h="92075">
                  <a:moveTo>
                    <a:pt x="8724" y="18503"/>
                  </a:moveTo>
                  <a:lnTo>
                    <a:pt x="8572" y="18554"/>
                  </a:lnTo>
                  <a:lnTo>
                    <a:pt x="7799" y="19596"/>
                  </a:lnTo>
                  <a:lnTo>
                    <a:pt x="6210" y="21323"/>
                  </a:lnTo>
                  <a:lnTo>
                    <a:pt x="4495" y="25996"/>
                  </a:lnTo>
                  <a:lnTo>
                    <a:pt x="5524" y="24650"/>
                  </a:lnTo>
                  <a:lnTo>
                    <a:pt x="32186" y="24536"/>
                  </a:lnTo>
                  <a:lnTo>
                    <a:pt x="32169" y="24358"/>
                  </a:lnTo>
                  <a:lnTo>
                    <a:pt x="32435" y="24358"/>
                  </a:lnTo>
                  <a:lnTo>
                    <a:pt x="32486" y="23723"/>
                  </a:lnTo>
                  <a:lnTo>
                    <a:pt x="32631" y="23723"/>
                  </a:lnTo>
                  <a:lnTo>
                    <a:pt x="33407" y="21602"/>
                  </a:lnTo>
                  <a:lnTo>
                    <a:pt x="34315" y="19596"/>
                  </a:lnTo>
                  <a:lnTo>
                    <a:pt x="34425" y="19430"/>
                  </a:lnTo>
                  <a:lnTo>
                    <a:pt x="8267" y="19430"/>
                  </a:lnTo>
                  <a:lnTo>
                    <a:pt x="8724" y="18503"/>
                  </a:lnTo>
                  <a:close/>
                </a:path>
                <a:path w="45085" h="92075">
                  <a:moveTo>
                    <a:pt x="32631" y="23723"/>
                  </a:moveTo>
                  <a:lnTo>
                    <a:pt x="32486" y="23723"/>
                  </a:lnTo>
                  <a:lnTo>
                    <a:pt x="32575" y="23875"/>
                  </a:lnTo>
                  <a:lnTo>
                    <a:pt x="32631" y="23723"/>
                  </a:lnTo>
                  <a:close/>
                </a:path>
                <a:path w="45085" h="92075">
                  <a:moveTo>
                    <a:pt x="34429" y="0"/>
                  </a:moveTo>
                  <a:lnTo>
                    <a:pt x="27558" y="1015"/>
                  </a:lnTo>
                  <a:lnTo>
                    <a:pt x="24968" y="1181"/>
                  </a:lnTo>
                  <a:lnTo>
                    <a:pt x="20116" y="3949"/>
                  </a:lnTo>
                  <a:lnTo>
                    <a:pt x="18541" y="5587"/>
                  </a:lnTo>
                  <a:lnTo>
                    <a:pt x="14236" y="9728"/>
                  </a:lnTo>
                  <a:lnTo>
                    <a:pt x="12306" y="13055"/>
                  </a:lnTo>
                  <a:lnTo>
                    <a:pt x="10286" y="16090"/>
                  </a:lnTo>
                  <a:lnTo>
                    <a:pt x="8267" y="19430"/>
                  </a:lnTo>
                  <a:lnTo>
                    <a:pt x="34425" y="19430"/>
                  </a:lnTo>
                  <a:lnTo>
                    <a:pt x="35496" y="17818"/>
                  </a:lnTo>
                  <a:lnTo>
                    <a:pt x="38734" y="12572"/>
                  </a:lnTo>
                  <a:lnTo>
                    <a:pt x="38623" y="9728"/>
                  </a:lnTo>
                  <a:lnTo>
                    <a:pt x="38900" y="2451"/>
                  </a:lnTo>
                  <a:lnTo>
                    <a:pt x="34429" y="0"/>
                  </a:lnTo>
                  <a:close/>
                </a:path>
              </a:pathLst>
            </a:custGeom>
            <a:solidFill>
              <a:srgbClr val="DA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73" name="object 100">
              <a:extLst>
                <a:ext uri="{FF2B5EF4-FFF2-40B4-BE49-F238E27FC236}">
                  <a16:creationId xmlns:a16="http://schemas.microsoft.com/office/drawing/2014/main" id="{4B90BCFC-A048-41BC-A722-B7D08D73AF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6083" y="6656518"/>
              <a:ext cx="188504" cy="118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74" name="object 101">
              <a:extLst>
                <a:ext uri="{FF2B5EF4-FFF2-40B4-BE49-F238E27FC236}">
                  <a16:creationId xmlns:a16="http://schemas.microsoft.com/office/drawing/2014/main" id="{E9CF6534-7FDC-481A-8873-EB631C4FD2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807" y="7012063"/>
              <a:ext cx="143436" cy="107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75" name="object 102">
              <a:extLst>
                <a:ext uri="{FF2B5EF4-FFF2-40B4-BE49-F238E27FC236}">
                  <a16:creationId xmlns:a16="http://schemas.microsoft.com/office/drawing/2014/main" id="{444597E7-0080-4C5B-8DDB-A3B36FCE1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867" y="6833125"/>
              <a:ext cx="144906" cy="15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" name="object 103">
            <a:extLst>
              <a:ext uri="{FF2B5EF4-FFF2-40B4-BE49-F238E27FC236}">
                <a16:creationId xmlns:a16="http://schemas.microsoft.com/office/drawing/2014/main" id="{1CC943CA-C1F2-48D6-A1B4-C8EEC1B20EB1}"/>
              </a:ext>
            </a:extLst>
          </p:cNvPr>
          <p:cNvSpPr txBox="1"/>
          <p:nvPr/>
        </p:nvSpPr>
        <p:spPr>
          <a:xfrm rot="19920000">
            <a:off x="3409950" y="6889565"/>
            <a:ext cx="119063" cy="38472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27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250" b="1" kern="0" spc="-10">
                <a:solidFill>
                  <a:srgbClr val="FFFFFF"/>
                </a:solidFill>
                <a:latin typeface="Calibri"/>
              </a:rPr>
              <a:t>الكلور</a:t>
            </a:r>
            <a:endParaRPr sz="25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58" name="object 104">
            <a:extLst>
              <a:ext uri="{FF2B5EF4-FFF2-40B4-BE49-F238E27FC236}">
                <a16:creationId xmlns:a16="http://schemas.microsoft.com/office/drawing/2014/main" id="{B26EBB48-4E7A-415B-ABF4-8E16F7B4F347}"/>
              </a:ext>
            </a:extLst>
          </p:cNvPr>
          <p:cNvSpPr>
            <a:spLocks/>
          </p:cNvSpPr>
          <p:nvPr/>
        </p:nvSpPr>
        <p:spPr bwMode="auto">
          <a:xfrm>
            <a:off x="3398838" y="6583363"/>
            <a:ext cx="139700" cy="42862"/>
          </a:xfrm>
          <a:custGeom>
            <a:avLst/>
            <a:gdLst>
              <a:gd name="T0" fmla="*/ 17119 w 140970"/>
              <a:gd name="T1" fmla="*/ 0 h 42545"/>
              <a:gd name="T2" fmla="*/ 6857 w 140970"/>
              <a:gd name="T3" fmla="*/ 1765 h 42545"/>
              <a:gd name="T4" fmla="*/ 368 w 140970"/>
              <a:gd name="T5" fmla="*/ 6197 h 42545"/>
              <a:gd name="T6" fmla="*/ 0 w 140970"/>
              <a:gd name="T7" fmla="*/ 12877 h 42545"/>
              <a:gd name="T8" fmla="*/ 3097 w 140970"/>
              <a:gd name="T9" fmla="*/ 21834 h 42545"/>
              <a:gd name="T10" fmla="*/ 39851 w 140970"/>
              <a:gd name="T11" fmla="*/ 37701 h 42545"/>
              <a:gd name="T12" fmla="*/ 74627 w 140970"/>
              <a:gd name="T13" fmla="*/ 42468 h 42545"/>
              <a:gd name="T14" fmla="*/ 83442 w 140970"/>
              <a:gd name="T15" fmla="*/ 42394 h 42545"/>
              <a:gd name="T16" fmla="*/ 127901 w 140970"/>
              <a:gd name="T17" fmla="*/ 32270 h 42545"/>
              <a:gd name="T18" fmla="*/ 140601 w 140970"/>
              <a:gd name="T19" fmla="*/ 15582 h 42545"/>
              <a:gd name="T20" fmla="*/ 137617 w 140970"/>
              <a:gd name="T21" fmla="*/ 9080 h 42545"/>
              <a:gd name="T22" fmla="*/ 98412 w 140970"/>
              <a:gd name="T23" fmla="*/ 6667 h 42545"/>
              <a:gd name="T24" fmla="*/ 88468 w 140970"/>
              <a:gd name="T25" fmla="*/ 8674 h 42545"/>
              <a:gd name="T26" fmla="*/ 79997 w 140970"/>
              <a:gd name="T27" fmla="*/ 9334 h 42545"/>
              <a:gd name="T28" fmla="*/ 74980 w 140970"/>
              <a:gd name="T29" fmla="*/ 9423 h 42545"/>
              <a:gd name="T30" fmla="*/ 60096 w 140970"/>
              <a:gd name="T31" fmla="*/ 8483 h 42545"/>
              <a:gd name="T32" fmla="*/ 44538 w 140970"/>
              <a:gd name="T33" fmla="*/ 5956 h 42545"/>
              <a:gd name="T34" fmla="*/ 17119 w 140970"/>
              <a:gd name="T35" fmla="*/ 0 h 42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970" h="42545">
                <a:moveTo>
                  <a:pt x="17119" y="0"/>
                </a:moveTo>
                <a:lnTo>
                  <a:pt x="6857" y="1765"/>
                </a:lnTo>
                <a:lnTo>
                  <a:pt x="368" y="6197"/>
                </a:lnTo>
                <a:lnTo>
                  <a:pt x="0" y="12877"/>
                </a:lnTo>
                <a:lnTo>
                  <a:pt x="3097" y="21834"/>
                </a:lnTo>
                <a:lnTo>
                  <a:pt x="39851" y="37701"/>
                </a:lnTo>
                <a:lnTo>
                  <a:pt x="74627" y="42468"/>
                </a:lnTo>
                <a:lnTo>
                  <a:pt x="83442" y="42394"/>
                </a:lnTo>
                <a:lnTo>
                  <a:pt x="127901" y="32270"/>
                </a:lnTo>
                <a:lnTo>
                  <a:pt x="140601" y="15582"/>
                </a:lnTo>
                <a:lnTo>
                  <a:pt x="137617" y="9080"/>
                </a:lnTo>
                <a:lnTo>
                  <a:pt x="98412" y="6667"/>
                </a:lnTo>
                <a:lnTo>
                  <a:pt x="88468" y="8674"/>
                </a:lnTo>
                <a:lnTo>
                  <a:pt x="79997" y="9334"/>
                </a:lnTo>
                <a:lnTo>
                  <a:pt x="74980" y="9423"/>
                </a:lnTo>
                <a:lnTo>
                  <a:pt x="60096" y="8483"/>
                </a:lnTo>
                <a:lnTo>
                  <a:pt x="44538" y="5956"/>
                </a:lnTo>
                <a:lnTo>
                  <a:pt x="17119" y="0"/>
                </a:lnTo>
                <a:close/>
              </a:path>
            </a:pathLst>
          </a:custGeom>
          <a:solidFill>
            <a:srgbClr val="DAF1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059" name="object 105">
            <a:extLst>
              <a:ext uri="{FF2B5EF4-FFF2-40B4-BE49-F238E27FC236}">
                <a16:creationId xmlns:a16="http://schemas.microsoft.com/office/drawing/2014/main" id="{F8BE4AE0-ABD7-4C9D-A5CE-8B8A616C5EF3}"/>
              </a:ext>
            </a:extLst>
          </p:cNvPr>
          <p:cNvGrpSpPr>
            <a:grpSpLocks/>
          </p:cNvGrpSpPr>
          <p:nvPr/>
        </p:nvGrpSpPr>
        <p:grpSpPr bwMode="auto">
          <a:xfrm>
            <a:off x="7500938" y="3863975"/>
            <a:ext cx="2759075" cy="1935163"/>
            <a:chOff x="7500911" y="3864177"/>
            <a:chExt cx="2758440" cy="1935480"/>
          </a:xfrm>
        </p:grpSpPr>
        <p:pic>
          <p:nvPicPr>
            <p:cNvPr id="2239" name="object 106">
              <a:extLst>
                <a:ext uri="{FF2B5EF4-FFF2-40B4-BE49-F238E27FC236}">
                  <a16:creationId xmlns:a16="http://schemas.microsoft.com/office/drawing/2014/main" id="{425B2341-BC2D-4343-B7EA-485AEB68E6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4086" y="3867352"/>
              <a:ext cx="2752051" cy="1929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0" name="object 107">
              <a:extLst>
                <a:ext uri="{FF2B5EF4-FFF2-40B4-BE49-F238E27FC236}">
                  <a16:creationId xmlns:a16="http://schemas.microsoft.com/office/drawing/2014/main" id="{7D7D909B-16A7-4AC9-98E9-03E3E3BC7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086" y="3867352"/>
              <a:ext cx="2752090" cy="1929130"/>
            </a:xfrm>
            <a:custGeom>
              <a:avLst/>
              <a:gdLst>
                <a:gd name="T0" fmla="*/ 0 w 2752090"/>
                <a:gd name="T1" fmla="*/ 1929028 h 1929129"/>
                <a:gd name="T2" fmla="*/ 2752051 w 2752090"/>
                <a:gd name="T3" fmla="*/ 1929028 h 1929129"/>
                <a:gd name="T4" fmla="*/ 2752051 w 2752090"/>
                <a:gd name="T5" fmla="*/ 0 h 1929129"/>
                <a:gd name="T6" fmla="*/ 0 w 2752090"/>
                <a:gd name="T7" fmla="*/ 0 h 1929129"/>
                <a:gd name="T8" fmla="*/ 0 w 2752090"/>
                <a:gd name="T9" fmla="*/ 1929028 h 1929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2090" h="1929129">
                  <a:moveTo>
                    <a:pt x="0" y="1929028"/>
                  </a:moveTo>
                  <a:lnTo>
                    <a:pt x="2752051" y="1929028"/>
                  </a:lnTo>
                  <a:lnTo>
                    <a:pt x="2752051" y="0"/>
                  </a:lnTo>
                  <a:lnTo>
                    <a:pt x="0" y="0"/>
                  </a:lnTo>
                  <a:lnTo>
                    <a:pt x="0" y="1929028"/>
                  </a:lnTo>
                  <a:close/>
                </a:path>
              </a:pathLst>
            </a:custGeom>
            <a:noFill/>
            <a:ln w="63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108" name="object 108">
            <a:extLst>
              <a:ext uri="{FF2B5EF4-FFF2-40B4-BE49-F238E27FC236}">
                <a16:creationId xmlns:a16="http://schemas.microsoft.com/office/drawing/2014/main" id="{53E50861-9F5D-4963-8ECB-23C65F0B2473}"/>
              </a:ext>
            </a:extLst>
          </p:cNvPr>
          <p:cNvSpPr txBox="1"/>
          <p:nvPr/>
        </p:nvSpPr>
        <p:spPr>
          <a:xfrm>
            <a:off x="1900238" y="3381750"/>
            <a:ext cx="1860550" cy="52705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صب جزأين من المُبيِّض السائل و3 أجزاء من الماء في 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كرر هذه الخطوة حتى يمتل</a:t>
            </a:r>
            <a:r>
              <a:rPr lang="ar-EG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ئ</a:t>
            </a: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 الدلو.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object 109">
            <a:extLst>
              <a:ext uri="{FF2B5EF4-FFF2-40B4-BE49-F238E27FC236}">
                <a16:creationId xmlns:a16="http://schemas.microsoft.com/office/drawing/2014/main" id="{A8907DF8-CDC6-4D80-BF05-55A188DB9DC8}"/>
              </a:ext>
            </a:extLst>
          </p:cNvPr>
          <p:cNvSpPr txBox="1"/>
          <p:nvPr/>
        </p:nvSpPr>
        <p:spPr>
          <a:xfrm>
            <a:off x="466725" y="5868988"/>
            <a:ext cx="1381125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55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حرّ</a:t>
            </a:r>
            <a:r>
              <a:rPr lang="ar-EG" sz="1100" kern="0" spc="-55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ِ</a:t>
            </a:r>
            <a:r>
              <a:rPr lang="ar" sz="1100" kern="0" spc="-55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ك جيدًا لمدة 10 ثوانٍ.</a:t>
            </a:r>
            <a:endParaRPr sz="1100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object 110">
            <a:extLst>
              <a:ext uri="{FF2B5EF4-FFF2-40B4-BE49-F238E27FC236}">
                <a16:creationId xmlns:a16="http://schemas.microsoft.com/office/drawing/2014/main" id="{8E9744BF-6F8F-40EB-82BA-CEF38DBDABFC}"/>
              </a:ext>
            </a:extLst>
          </p:cNvPr>
          <p:cNvSpPr txBox="1"/>
          <p:nvPr/>
        </p:nvSpPr>
        <p:spPr>
          <a:xfrm>
            <a:off x="620713" y="6659563"/>
            <a:ext cx="733425" cy="300037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90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كوب قياس أو زجاجة سعة لتر</a:t>
            </a:r>
            <a:endParaRPr lang="en-US" altLang="en-US" sz="90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object 111">
            <a:extLst>
              <a:ext uri="{FF2B5EF4-FFF2-40B4-BE49-F238E27FC236}">
                <a16:creationId xmlns:a16="http://schemas.microsoft.com/office/drawing/2014/main" id="{1B244089-A5E4-4B05-88A1-6EF498D7BABE}"/>
              </a:ext>
            </a:extLst>
          </p:cNvPr>
          <p:cNvSpPr txBox="1"/>
          <p:nvPr/>
        </p:nvSpPr>
        <p:spPr>
          <a:xfrm>
            <a:off x="3614738" y="6748463"/>
            <a:ext cx="668337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2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مُبَيض </a:t>
            </a:r>
            <a:r>
              <a:rPr lang="ar-EG" sz="900" kern="0" spc="-2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</a:t>
            </a:r>
            <a:r>
              <a:rPr lang="ar" sz="900" kern="0" spc="-3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سائل</a:t>
            </a:r>
            <a:endParaRPr sz="900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object 112">
            <a:extLst>
              <a:ext uri="{FF2B5EF4-FFF2-40B4-BE49-F238E27FC236}">
                <a16:creationId xmlns:a16="http://schemas.microsoft.com/office/drawing/2014/main" id="{2830D8B4-8B45-4314-9792-011452CE79A9}"/>
              </a:ext>
            </a:extLst>
          </p:cNvPr>
          <p:cNvSpPr txBox="1"/>
          <p:nvPr/>
        </p:nvSpPr>
        <p:spPr>
          <a:xfrm>
            <a:off x="1998663" y="6659563"/>
            <a:ext cx="381000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90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دلو بغطاء</a:t>
            </a:r>
            <a:endParaRPr lang="en-US" altLang="en-US" sz="90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object 113">
            <a:extLst>
              <a:ext uri="{FF2B5EF4-FFF2-40B4-BE49-F238E27FC236}">
                <a16:creationId xmlns:a16="http://schemas.microsoft.com/office/drawing/2014/main" id="{4C9C0C44-64AC-47A3-A829-234477CF8FF3}"/>
              </a:ext>
            </a:extLst>
          </p:cNvPr>
          <p:cNvSpPr txBox="1"/>
          <p:nvPr/>
        </p:nvSpPr>
        <p:spPr>
          <a:xfrm>
            <a:off x="4497388" y="6748463"/>
            <a:ext cx="769937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50">
                <a:solidFill>
                  <a:srgbClr val="231F20"/>
                </a:solidFill>
                <a:latin typeface="Trebuchet MS"/>
              </a:rPr>
              <a:t>عصا للتقليب</a:t>
            </a:r>
            <a:endParaRPr sz="900" kern="0">
              <a:solidFill>
                <a:sysClr val="windowText" lastClr="000000"/>
              </a:solidFill>
              <a:latin typeface="Trebuchet MS"/>
            </a:endParaRPr>
          </a:p>
        </p:txBody>
      </p:sp>
      <p:sp>
        <p:nvSpPr>
          <p:cNvPr id="114" name="object 114">
            <a:extLst>
              <a:ext uri="{FF2B5EF4-FFF2-40B4-BE49-F238E27FC236}">
                <a16:creationId xmlns:a16="http://schemas.microsoft.com/office/drawing/2014/main" id="{BBAA1764-D4CE-495E-B5B0-95CF9FBD49CC}"/>
              </a:ext>
            </a:extLst>
          </p:cNvPr>
          <p:cNvSpPr txBox="1"/>
          <p:nvPr/>
        </p:nvSpPr>
        <p:spPr>
          <a:xfrm>
            <a:off x="2878138" y="6748463"/>
            <a:ext cx="304800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45">
                <a:solidFill>
                  <a:srgbClr val="231F20"/>
                </a:solidFill>
                <a:latin typeface="Trebuchet MS"/>
              </a:rPr>
              <a:t>ماء</a:t>
            </a:r>
            <a:endParaRPr sz="900" kern="0">
              <a:solidFill>
                <a:sysClr val="windowText" lastClr="000000"/>
              </a:solidFill>
              <a:latin typeface="Trebuchet MS"/>
            </a:endParaRPr>
          </a:p>
        </p:txBody>
      </p:sp>
      <p:sp>
        <p:nvSpPr>
          <p:cNvPr id="115" name="object 115">
            <a:extLst>
              <a:ext uri="{FF2B5EF4-FFF2-40B4-BE49-F238E27FC236}">
                <a16:creationId xmlns:a16="http://schemas.microsoft.com/office/drawing/2014/main" id="{960AD586-0AF9-47C8-97FE-E7CB13F6A12D}"/>
              </a:ext>
            </a:extLst>
          </p:cNvPr>
          <p:cNvSpPr txBox="1"/>
          <p:nvPr/>
        </p:nvSpPr>
        <p:spPr>
          <a:xfrm>
            <a:off x="5980113" y="6748463"/>
            <a:ext cx="284162" cy="1513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30">
                <a:solidFill>
                  <a:srgbClr val="231F20"/>
                </a:solidFill>
                <a:latin typeface="Trebuchet MS"/>
              </a:rPr>
              <a:t>ملصق</a:t>
            </a:r>
            <a:endParaRPr sz="900" kern="0">
              <a:solidFill>
                <a:sysClr val="windowText" lastClr="000000"/>
              </a:solidFill>
              <a:latin typeface="Trebuchet MS"/>
            </a:endParaRPr>
          </a:p>
        </p:txBody>
      </p:sp>
      <p:sp>
        <p:nvSpPr>
          <p:cNvPr id="116" name="object 116">
            <a:extLst>
              <a:ext uri="{FF2B5EF4-FFF2-40B4-BE49-F238E27FC236}">
                <a16:creationId xmlns:a16="http://schemas.microsoft.com/office/drawing/2014/main" id="{0FDAAF28-D958-492B-A5B9-145B9CD24AD4}"/>
              </a:ext>
            </a:extLst>
          </p:cNvPr>
          <p:cNvSpPr txBox="1"/>
          <p:nvPr/>
        </p:nvSpPr>
        <p:spPr>
          <a:xfrm>
            <a:off x="3943576" y="3460113"/>
            <a:ext cx="1804987" cy="52705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صب جزءًا واحدًا من المُبيِّض السائل و4 أجزاء من الماء في 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كرر هذه الخطوة حتى يمتل</a:t>
            </a:r>
            <a:r>
              <a:rPr lang="ar-EG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ئ</a:t>
            </a: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 الدلو.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object 117">
            <a:extLst>
              <a:ext uri="{FF2B5EF4-FFF2-40B4-BE49-F238E27FC236}">
                <a16:creationId xmlns:a16="http://schemas.microsoft.com/office/drawing/2014/main" id="{02EC6B0C-36F2-4F57-89C8-9969EC3246E1}"/>
              </a:ext>
            </a:extLst>
          </p:cNvPr>
          <p:cNvSpPr txBox="1"/>
          <p:nvPr/>
        </p:nvSpPr>
        <p:spPr>
          <a:xfrm>
            <a:off x="2814638" y="5868988"/>
            <a:ext cx="1847850" cy="36036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ضع ملصقًا على الدلو </a:t>
            </a:r>
            <a:r>
              <a:rPr lang="ar" sz="1100" b="1">
                <a:solidFill>
                  <a:srgbClr val="231F20"/>
                </a:solidFill>
                <a:latin typeface="Calibri" panose="020F0502020204030204" pitchFamily="34" charset="0"/>
                <a:ea typeface="Century Gothic" panose="020B0502020202020204" pitchFamily="34" charset="0"/>
                <a:cs typeface="Calibri" panose="020F0502020204030204" pitchFamily="34" charset="0"/>
              </a:rPr>
              <a:t>«محلول كلور قوي (0.5٪) - التنظيف»</a:t>
            </a:r>
            <a:endParaRPr lang="en-US" altLang="en-US" sz="1100">
              <a:solidFill>
                <a:srgbClr val="000000"/>
              </a:solidFill>
              <a:latin typeface="Calibri" panose="020F0502020204030204" pitchFamily="34" charset="0"/>
              <a:ea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object 118">
            <a:extLst>
              <a:ext uri="{FF2B5EF4-FFF2-40B4-BE49-F238E27FC236}">
                <a16:creationId xmlns:a16="http://schemas.microsoft.com/office/drawing/2014/main" id="{6606D2A2-287D-48BE-9B08-79D013EC0487}"/>
              </a:ext>
            </a:extLst>
          </p:cNvPr>
          <p:cNvSpPr txBox="1"/>
          <p:nvPr/>
        </p:nvSpPr>
        <p:spPr>
          <a:xfrm rot="21540000">
            <a:off x="2914650" y="4483100"/>
            <a:ext cx="809625" cy="130175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>
                <a:solidFill>
                  <a:srgbClr val="231F20"/>
                </a:solidFill>
                <a:latin typeface="Century Gothic"/>
              </a:rPr>
              <a:t>محلول</a:t>
            </a:r>
            <a:endParaRPr sz="10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19" name="object 119">
            <a:extLst>
              <a:ext uri="{FF2B5EF4-FFF2-40B4-BE49-F238E27FC236}">
                <a16:creationId xmlns:a16="http://schemas.microsoft.com/office/drawing/2014/main" id="{4C7DE5AA-5A55-4574-B6BD-2E70F7EF5FAB}"/>
              </a:ext>
            </a:extLst>
          </p:cNvPr>
          <p:cNvSpPr txBox="1"/>
          <p:nvPr/>
        </p:nvSpPr>
        <p:spPr>
          <a:xfrm rot="21540000">
            <a:off x="3065463" y="4640263"/>
            <a:ext cx="514350" cy="130175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 spc="-30">
                <a:solidFill>
                  <a:srgbClr val="231F20"/>
                </a:solidFill>
                <a:latin typeface="Century Gothic"/>
              </a:rPr>
              <a:t>كلور</a:t>
            </a:r>
            <a:endParaRPr sz="10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20" name="object 120">
            <a:extLst>
              <a:ext uri="{FF2B5EF4-FFF2-40B4-BE49-F238E27FC236}">
                <a16:creationId xmlns:a16="http://schemas.microsoft.com/office/drawing/2014/main" id="{DFDE3305-BD90-43DD-A147-0EF93C5DE6C6}"/>
              </a:ext>
            </a:extLst>
          </p:cNvPr>
          <p:cNvSpPr txBox="1"/>
          <p:nvPr/>
        </p:nvSpPr>
        <p:spPr>
          <a:xfrm rot="21540000">
            <a:off x="3035300" y="4734273"/>
            <a:ext cx="579438" cy="256480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>
                <a:solidFill>
                  <a:srgbClr val="231F20"/>
                </a:solidFill>
                <a:latin typeface="Century Gothic"/>
              </a:rPr>
              <a:t>قوي (0.5%)</a:t>
            </a:r>
            <a:r>
              <a:rPr lang="ar" sz="1000" b="1" kern="0" spc="-125">
                <a:solidFill>
                  <a:srgbClr val="231F20"/>
                </a:solidFill>
                <a:latin typeface="Century Gothic"/>
              </a:rPr>
              <a:t>-</a:t>
            </a:r>
            <a:endParaRPr sz="10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21" name="object 121">
            <a:extLst>
              <a:ext uri="{FF2B5EF4-FFF2-40B4-BE49-F238E27FC236}">
                <a16:creationId xmlns:a16="http://schemas.microsoft.com/office/drawing/2014/main" id="{C66A1847-743B-4562-AFDD-933ECDDF9D16}"/>
              </a:ext>
            </a:extLst>
          </p:cNvPr>
          <p:cNvSpPr txBox="1"/>
          <p:nvPr/>
        </p:nvSpPr>
        <p:spPr>
          <a:xfrm rot="21540000">
            <a:off x="3060700" y="4954588"/>
            <a:ext cx="534988" cy="130175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103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1000" b="1" kern="0" spc="-55">
                <a:solidFill>
                  <a:srgbClr val="231F20"/>
                </a:solidFill>
                <a:latin typeface="Century Gothic"/>
              </a:rPr>
              <a:t>التنظيف</a:t>
            </a:r>
            <a:endParaRPr sz="10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22" name="object 122">
            <a:extLst>
              <a:ext uri="{FF2B5EF4-FFF2-40B4-BE49-F238E27FC236}">
                <a16:creationId xmlns:a16="http://schemas.microsoft.com/office/drawing/2014/main" id="{94DCEFF3-6595-475F-8BEA-0758F486B1E8}"/>
              </a:ext>
            </a:extLst>
          </p:cNvPr>
          <p:cNvSpPr txBox="1"/>
          <p:nvPr/>
        </p:nvSpPr>
        <p:spPr>
          <a:xfrm>
            <a:off x="6075091" y="3430727"/>
            <a:ext cx="1804987" cy="52705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صب جزءًا واحدًا من المُبيِّض السائل و6 أجزاء من الماء في 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  <a:p>
            <a:pPr rtl="1" eaLnBrk="1" hangingPunct="1"/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كرر هذه الخطوة حتى يمتل</a:t>
            </a:r>
            <a:r>
              <a:rPr lang="ar-EG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ئ</a:t>
            </a: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 الدلو.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object 123">
            <a:extLst>
              <a:ext uri="{FF2B5EF4-FFF2-40B4-BE49-F238E27FC236}">
                <a16:creationId xmlns:a16="http://schemas.microsoft.com/office/drawing/2014/main" id="{89D1A08F-1C01-4FF3-ABB4-FB2D2FE64F73}"/>
              </a:ext>
            </a:extLst>
          </p:cNvPr>
          <p:cNvSpPr txBox="1"/>
          <p:nvPr/>
        </p:nvSpPr>
        <p:spPr>
          <a:xfrm>
            <a:off x="5167313" y="5868988"/>
            <a:ext cx="1282700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45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ضع</a:t>
            </a:r>
            <a:r>
              <a:rPr lang="ar" sz="1100" kern="0" spc="-65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غطاءً على الدلو.</a:t>
            </a:r>
            <a:endParaRPr sz="1100" ker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object 124">
            <a:extLst>
              <a:ext uri="{FF2B5EF4-FFF2-40B4-BE49-F238E27FC236}">
                <a16:creationId xmlns:a16="http://schemas.microsoft.com/office/drawing/2014/main" id="{09B0556A-6757-4063-AB47-A4D30E3761F3}"/>
              </a:ext>
            </a:extLst>
          </p:cNvPr>
          <p:cNvSpPr txBox="1"/>
          <p:nvPr/>
        </p:nvSpPr>
        <p:spPr>
          <a:xfrm>
            <a:off x="8154716" y="3430727"/>
            <a:ext cx="1804987" cy="52705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100"/>
              </a:spcBef>
            </a:pP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صب جزءًا واحدًا من المُبيِّض السائل و9 أجزاء من الماء في 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  <a:p>
            <a:pPr rtl="1" eaLnBrk="1" hangingPunct="1"/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كرر هذه الخطوة حتى يمتل</a:t>
            </a:r>
            <a:r>
              <a:rPr lang="ar-EG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ئ</a:t>
            </a:r>
            <a:r>
              <a:rPr lang="ar" sz="1100" dirty="0">
                <a:solidFill>
                  <a:srgbClr val="231F20"/>
                </a:solidFill>
                <a:latin typeface="Calibri" panose="020F0502020204030204" pitchFamily="34" charset="0"/>
                <a:ea typeface="Trebuchet MS" panose="020B0603020202020204" pitchFamily="34" charset="0"/>
                <a:cs typeface="Calibri" panose="020F0502020204030204" pitchFamily="34" charset="0"/>
              </a:rPr>
              <a:t> الدلو.</a:t>
            </a:r>
            <a:endParaRPr lang="en-US" altLang="en-US" sz="1100" dirty="0">
              <a:solidFill>
                <a:srgbClr val="000000"/>
              </a:solidFill>
              <a:latin typeface="Calibri" panose="020F0502020204030204" pitchFamily="34" charset="0"/>
              <a:ea typeface="Trebuchet MS" panose="020B0603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object 125">
            <a:extLst>
              <a:ext uri="{FF2B5EF4-FFF2-40B4-BE49-F238E27FC236}">
                <a16:creationId xmlns:a16="http://schemas.microsoft.com/office/drawing/2014/main" id="{E5E659B9-996B-4204-92CB-448D4FEF8627}"/>
              </a:ext>
            </a:extLst>
          </p:cNvPr>
          <p:cNvSpPr txBox="1"/>
          <p:nvPr/>
        </p:nvSpPr>
        <p:spPr>
          <a:xfrm>
            <a:off x="7497763" y="5868988"/>
            <a:ext cx="2668587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6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احتفظ به</a:t>
            </a:r>
            <a:r>
              <a:rPr lang="ar" sz="1100" kern="0" spc="-35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في الظل.</a:t>
            </a:r>
            <a:r>
              <a:rPr lang="ar" sz="1100" kern="0" spc="-6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ولا تُعرضه </a:t>
            </a:r>
            <a:r>
              <a:rPr lang="ar" sz="1100" kern="0" spc="-55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لأشعة الشمس</a:t>
            </a:r>
            <a:r>
              <a:rPr lang="ar" sz="1100" kern="0" spc="-2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المباشرة</a:t>
            </a:r>
            <a:r>
              <a:rPr lang="ar" sz="1100" kern="0" spc="-6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1100" ker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object 126">
            <a:extLst>
              <a:ext uri="{FF2B5EF4-FFF2-40B4-BE49-F238E27FC236}">
                <a16:creationId xmlns:a16="http://schemas.microsoft.com/office/drawing/2014/main" id="{B20CE0F8-A5AE-4C30-8410-CB078058377F}"/>
              </a:ext>
            </a:extLst>
          </p:cNvPr>
          <p:cNvSpPr txBox="1"/>
          <p:nvPr/>
        </p:nvSpPr>
        <p:spPr>
          <a:xfrm>
            <a:off x="1489074" y="577851"/>
            <a:ext cx="7721600" cy="420687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algn="ctr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300" kern="0" dirty="0">
                <a:solidFill>
                  <a:sysClr val="windowText" lastClr="000000"/>
                </a:solidFill>
                <a:latin typeface="Trebuchet MS"/>
              </a:rPr>
              <a:t>استخدم محلول الكلور القوي بتركيز 0.5% لتنظيف وتطهير الأسطح، والأشياء، وانسكابات سوائل الجسم.</a:t>
            </a:r>
            <a:endParaRPr sz="1300" kern="0" dirty="0">
              <a:solidFill>
                <a:sysClr val="windowText" lastClr="000000"/>
              </a:solidFill>
              <a:latin typeface="Trebuchet MS"/>
            </a:endParaRPr>
          </a:p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" sz="1300" b="1" kern="0" dirty="0">
                <a:solidFill>
                  <a:sysClr val="windowText" lastClr="000000"/>
                </a:solidFill>
                <a:latin typeface="Arial"/>
              </a:rPr>
              <a:t>حضّر محلول كلور </a:t>
            </a:r>
            <a:r>
              <a:rPr lang="ar" sz="1300" b="1" kern="0" dirty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قوي</a:t>
            </a:r>
            <a:r>
              <a:rPr lang="ar-EG" sz="1300" b="1" kern="0" dirty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ّ</a:t>
            </a:r>
            <a:r>
              <a:rPr lang="ar" sz="1300" b="1" kern="0" dirty="0">
                <a:solidFill>
                  <a:sysClr val="windowText" lastClr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ًا </a:t>
            </a:r>
            <a:r>
              <a:rPr lang="ar" sz="1300" b="1" kern="0" dirty="0">
                <a:solidFill>
                  <a:sysClr val="windowText" lastClr="000000"/>
                </a:solidFill>
                <a:latin typeface="Arial"/>
              </a:rPr>
              <a:t>بتركيز (0.5%) كل يوم. </a:t>
            </a:r>
            <a:r>
              <a:rPr lang="ar" sz="1300" kern="0" dirty="0">
                <a:solidFill>
                  <a:sysClr val="windowText" lastClr="000000"/>
                </a:solidFill>
                <a:latin typeface="Trebuchet MS"/>
              </a:rPr>
              <a:t>تخلص من أي كمية متبقية من المحلول من </a:t>
            </a:r>
            <a:r>
              <a:rPr lang="ar" sz="1300" kern="0">
                <a:solidFill>
                  <a:sysClr val="windowText" lastClr="000000"/>
                </a:solidFill>
                <a:latin typeface="Trebuchet MS"/>
              </a:rPr>
              <a:t>اليوم السابق.</a:t>
            </a:r>
            <a:endParaRPr sz="1300" kern="0" dirty="0">
              <a:solidFill>
                <a:sysClr val="windowText" lastClr="000000"/>
              </a:solidFill>
              <a:latin typeface="Trebuchet MS"/>
            </a:endParaRPr>
          </a:p>
        </p:txBody>
      </p:sp>
      <p:sp>
        <p:nvSpPr>
          <p:cNvPr id="127" name="object 127">
            <a:extLst>
              <a:ext uri="{FF2B5EF4-FFF2-40B4-BE49-F238E27FC236}">
                <a16:creationId xmlns:a16="http://schemas.microsoft.com/office/drawing/2014/main" id="{DAD61C3C-2574-404F-BBE1-AF45538D7E91}"/>
              </a:ext>
            </a:extLst>
          </p:cNvPr>
          <p:cNvSpPr txBox="1"/>
          <p:nvPr/>
        </p:nvSpPr>
        <p:spPr>
          <a:xfrm>
            <a:off x="476250" y="5556250"/>
            <a:ext cx="249238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83185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Century Gothic"/>
              </a:rPr>
              <a:t>3</a:t>
            </a:r>
            <a:endParaRPr sz="12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28" name="object 128">
            <a:extLst>
              <a:ext uri="{FF2B5EF4-FFF2-40B4-BE49-F238E27FC236}">
                <a16:creationId xmlns:a16="http://schemas.microsoft.com/office/drawing/2014/main" id="{0FCFC41F-B919-47B9-82D2-7F3ECDF72D4A}"/>
              </a:ext>
            </a:extLst>
          </p:cNvPr>
          <p:cNvSpPr txBox="1"/>
          <p:nvPr/>
        </p:nvSpPr>
        <p:spPr>
          <a:xfrm>
            <a:off x="2824163" y="5556250"/>
            <a:ext cx="250825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83820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Century Gothic"/>
              </a:rPr>
              <a:t>4</a:t>
            </a:r>
            <a:endParaRPr sz="12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29" name="object 129">
            <a:extLst>
              <a:ext uri="{FF2B5EF4-FFF2-40B4-BE49-F238E27FC236}">
                <a16:creationId xmlns:a16="http://schemas.microsoft.com/office/drawing/2014/main" id="{AB885DE3-EECA-4958-8BCD-09C0C03631D0}"/>
              </a:ext>
            </a:extLst>
          </p:cNvPr>
          <p:cNvSpPr txBox="1"/>
          <p:nvPr/>
        </p:nvSpPr>
        <p:spPr>
          <a:xfrm>
            <a:off x="5176838" y="5556250"/>
            <a:ext cx="249237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74295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Century Gothic"/>
              </a:rPr>
              <a:t>5</a:t>
            </a:r>
            <a:endParaRPr sz="12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30" name="object 130">
            <a:extLst>
              <a:ext uri="{FF2B5EF4-FFF2-40B4-BE49-F238E27FC236}">
                <a16:creationId xmlns:a16="http://schemas.microsoft.com/office/drawing/2014/main" id="{4144EEED-F666-4923-9EC9-14416B4108D6}"/>
              </a:ext>
            </a:extLst>
          </p:cNvPr>
          <p:cNvSpPr txBox="1"/>
          <p:nvPr/>
        </p:nvSpPr>
        <p:spPr>
          <a:xfrm>
            <a:off x="7507288" y="5556250"/>
            <a:ext cx="249237" cy="190437"/>
          </a:xfrm>
          <a:prstGeom prst="rect">
            <a:avLst/>
          </a:prstGeom>
          <a:solidFill>
            <a:srgbClr val="004580"/>
          </a:solidFill>
        </p:spPr>
        <p:txBody>
          <a:bodyPr lIns="0" tIns="5715" rIns="0" bIns="0" rtlCol="1">
            <a:spAutoFit/>
          </a:bodyPr>
          <a:lstStyle/>
          <a:p>
            <a:pPr marL="74295" rtl="1" eaLnBrk="1" fontAlgn="auto" hangingPunct="1">
              <a:spcBef>
                <a:spcPts val="45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Century Gothic"/>
              </a:rPr>
              <a:t>6</a:t>
            </a:r>
            <a:endParaRPr sz="1200" kern="0">
              <a:solidFill>
                <a:sysClr val="windowText" lastClr="000000"/>
              </a:solidFill>
              <a:latin typeface="Century Gothic"/>
            </a:endParaRPr>
          </a:p>
        </p:txBody>
      </p:sp>
      <p:sp>
        <p:nvSpPr>
          <p:cNvPr id="131" name="object 131">
            <a:extLst>
              <a:ext uri="{FF2B5EF4-FFF2-40B4-BE49-F238E27FC236}">
                <a16:creationId xmlns:a16="http://schemas.microsoft.com/office/drawing/2014/main" id="{88F9880F-B699-41A3-B1B9-6B3EE4ED9964}"/>
              </a:ext>
            </a:extLst>
          </p:cNvPr>
          <p:cNvSpPr txBox="1"/>
          <p:nvPr/>
        </p:nvSpPr>
        <p:spPr>
          <a:xfrm>
            <a:off x="471488" y="2881313"/>
            <a:ext cx="246062" cy="200055"/>
          </a:xfrm>
          <a:prstGeom prst="rect">
            <a:avLst/>
          </a:prstGeom>
          <a:solidFill>
            <a:srgbClr val="004580"/>
          </a:solidFill>
        </p:spPr>
        <p:txBody>
          <a:bodyPr lIns="0" tIns="15240" rIns="0" bIns="0" rtlCol="1">
            <a:spAutoFit/>
          </a:bodyPr>
          <a:lstStyle/>
          <a:p>
            <a:pPr marL="78740" rtl="1" eaLnBrk="1" fontAlgn="auto" hangingPunct="1">
              <a:spcBef>
                <a:spcPts val="120"/>
              </a:spcBef>
              <a:spcAft>
                <a:spcPts val="0"/>
              </a:spcAft>
              <a:defRPr/>
            </a:pPr>
            <a:r>
              <a:rPr lang="ar" sz="1200" b="1" kern="0" spc="-10">
                <a:solidFill>
                  <a:srgbClr val="FFFFFF"/>
                </a:solidFill>
                <a:latin typeface="Century Gothic"/>
              </a:rPr>
              <a:t>1</a:t>
            </a:r>
            <a:endParaRPr sz="1200" kern="0">
              <a:solidFill>
                <a:sysClr val="windowText" lastClr="000000"/>
              </a:solidFill>
              <a:latin typeface="Century Gothic"/>
            </a:endParaRPr>
          </a:p>
        </p:txBody>
      </p:sp>
      <p:grpSp>
        <p:nvGrpSpPr>
          <p:cNvPr id="2084" name="object 132">
            <a:extLst>
              <a:ext uri="{FF2B5EF4-FFF2-40B4-BE49-F238E27FC236}">
                <a16:creationId xmlns:a16="http://schemas.microsoft.com/office/drawing/2014/main" id="{C56BC6D9-3986-4A98-85C8-BACDCF2E5391}"/>
              </a:ext>
            </a:extLst>
          </p:cNvPr>
          <p:cNvGrpSpPr>
            <a:grpSpLocks/>
          </p:cNvGrpSpPr>
          <p:nvPr/>
        </p:nvGrpSpPr>
        <p:grpSpPr bwMode="auto">
          <a:xfrm>
            <a:off x="2994025" y="1966913"/>
            <a:ext cx="171450" cy="544512"/>
            <a:chOff x="2993719" y="1967008"/>
            <a:chExt cx="171450" cy="544830"/>
          </a:xfrm>
        </p:grpSpPr>
        <p:pic>
          <p:nvPicPr>
            <p:cNvPr id="2236" name="object 133">
              <a:extLst>
                <a:ext uri="{FF2B5EF4-FFF2-40B4-BE49-F238E27FC236}">
                  <a16:creationId xmlns:a16="http://schemas.microsoft.com/office/drawing/2014/main" id="{0B26B0FB-3EEB-4CB5-BCA1-72999BE6C6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719" y="1967008"/>
              <a:ext cx="170827" cy="167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37" name="object 134">
              <a:extLst>
                <a:ext uri="{FF2B5EF4-FFF2-40B4-BE49-F238E27FC236}">
                  <a16:creationId xmlns:a16="http://schemas.microsoft.com/office/drawing/2014/main" id="{2A2C78E7-7691-4F99-A13C-B6B572962D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719" y="2155735"/>
              <a:ext cx="170827" cy="167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38" name="object 135">
              <a:extLst>
                <a:ext uri="{FF2B5EF4-FFF2-40B4-BE49-F238E27FC236}">
                  <a16:creationId xmlns:a16="http://schemas.microsoft.com/office/drawing/2014/main" id="{4ABE4E88-6627-4280-895D-427AB0146C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719" y="2344464"/>
              <a:ext cx="170827" cy="167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85" name="object 136">
            <a:extLst>
              <a:ext uri="{FF2B5EF4-FFF2-40B4-BE49-F238E27FC236}">
                <a16:creationId xmlns:a16="http://schemas.microsoft.com/office/drawing/2014/main" id="{6159CFBF-90E9-4523-811E-30E54E089241}"/>
              </a:ext>
            </a:extLst>
          </p:cNvPr>
          <p:cNvSpPr>
            <a:spLocks/>
          </p:cNvSpPr>
          <p:nvPr/>
        </p:nvSpPr>
        <p:spPr bwMode="auto">
          <a:xfrm>
            <a:off x="1971675" y="2006600"/>
            <a:ext cx="652463" cy="401638"/>
          </a:xfrm>
          <a:custGeom>
            <a:avLst/>
            <a:gdLst>
              <a:gd name="T0" fmla="*/ 520290 w 652780"/>
              <a:gd name="T1" fmla="*/ 0 h 401955"/>
              <a:gd name="T2" fmla="*/ 498044 w 652780"/>
              <a:gd name="T3" fmla="*/ 6895 h 401955"/>
              <a:gd name="T4" fmla="*/ 479835 w 652780"/>
              <a:gd name="T5" fmla="*/ 19750 h 401955"/>
              <a:gd name="T6" fmla="*/ 468310 w 652780"/>
              <a:gd name="T7" fmla="*/ 33704 h 401955"/>
              <a:gd name="T8" fmla="*/ 459943 w 652780"/>
              <a:gd name="T9" fmla="*/ 46074 h 401955"/>
              <a:gd name="T10" fmla="*/ 451207 w 652780"/>
              <a:gd name="T11" fmla="*/ 54178 h 401955"/>
              <a:gd name="T12" fmla="*/ 438377 w 652780"/>
              <a:gd name="T13" fmla="*/ 55366 h 401955"/>
              <a:gd name="T14" fmla="*/ 421208 w 652780"/>
              <a:gd name="T15" fmla="*/ 52426 h 401955"/>
              <a:gd name="T16" fmla="*/ 401359 w 652780"/>
              <a:gd name="T17" fmla="*/ 50832 h 401955"/>
              <a:gd name="T18" fmla="*/ 314318 w 652780"/>
              <a:gd name="T19" fmla="*/ 91167 h 401955"/>
              <a:gd name="T20" fmla="*/ 31929 w 652780"/>
              <a:gd name="T21" fmla="*/ 243077 h 401955"/>
              <a:gd name="T22" fmla="*/ 0 w 652780"/>
              <a:gd name="T23" fmla="*/ 284113 h 401955"/>
              <a:gd name="T24" fmla="*/ 5277 w 652780"/>
              <a:gd name="T25" fmla="*/ 307687 h 401955"/>
              <a:gd name="T26" fmla="*/ 23687 w 652780"/>
              <a:gd name="T27" fmla="*/ 346189 h 401955"/>
              <a:gd name="T28" fmla="*/ 51286 w 652780"/>
              <a:gd name="T29" fmla="*/ 382439 h 401955"/>
              <a:gd name="T30" fmla="*/ 79873 w 652780"/>
              <a:gd name="T31" fmla="*/ 398246 h 401955"/>
              <a:gd name="T32" fmla="*/ 102280 w 652780"/>
              <a:gd name="T33" fmla="*/ 401756 h 401955"/>
              <a:gd name="T34" fmla="*/ 111342 w 652780"/>
              <a:gd name="T35" fmla="*/ 401116 h 401955"/>
              <a:gd name="T36" fmla="*/ 403850 w 652780"/>
              <a:gd name="T37" fmla="*/ 264534 h 401955"/>
              <a:gd name="T38" fmla="*/ 448225 w 652780"/>
              <a:gd name="T39" fmla="*/ 243539 h 401955"/>
              <a:gd name="T40" fmla="*/ 486091 w 652780"/>
              <a:gd name="T41" fmla="*/ 219442 h 401955"/>
              <a:gd name="T42" fmla="*/ 504541 w 652780"/>
              <a:gd name="T43" fmla="*/ 187028 h 401955"/>
              <a:gd name="T44" fmla="*/ 513145 w 652780"/>
              <a:gd name="T45" fmla="*/ 177444 h 401955"/>
              <a:gd name="T46" fmla="*/ 524859 w 652780"/>
              <a:gd name="T47" fmla="*/ 175272 h 401955"/>
              <a:gd name="T48" fmla="*/ 539778 w 652780"/>
              <a:gd name="T49" fmla="*/ 175942 h 401955"/>
              <a:gd name="T50" fmla="*/ 557852 w 652780"/>
              <a:gd name="T51" fmla="*/ 175026 h 401955"/>
              <a:gd name="T52" fmla="*/ 597847 w 652780"/>
              <a:gd name="T53" fmla="*/ 154361 h 401955"/>
              <a:gd name="T54" fmla="*/ 616451 w 652780"/>
              <a:gd name="T55" fmla="*/ 120485 h 401955"/>
              <a:gd name="T56" fmla="*/ 619164 w 652780"/>
              <a:gd name="T57" fmla="*/ 105371 h 401955"/>
              <a:gd name="T58" fmla="*/ 623660 w 652780"/>
              <a:gd name="T59" fmla="*/ 94007 h 401955"/>
              <a:gd name="T60" fmla="*/ 631929 w 652780"/>
              <a:gd name="T61" fmla="*/ 86216 h 401955"/>
              <a:gd name="T62" fmla="*/ 639886 w 652780"/>
              <a:gd name="T63" fmla="*/ 81736 h 401955"/>
              <a:gd name="T64" fmla="*/ 643447 w 652780"/>
              <a:gd name="T65" fmla="*/ 80301 h 401955"/>
              <a:gd name="T66" fmla="*/ 650223 w 652780"/>
              <a:gd name="T67" fmla="*/ 69539 h 401955"/>
              <a:gd name="T68" fmla="*/ 631835 w 652780"/>
              <a:gd name="T69" fmla="*/ 21810 h 401955"/>
              <a:gd name="T70" fmla="*/ 606921 w 652780"/>
              <a:gd name="T71" fmla="*/ 7607 h 401955"/>
              <a:gd name="T72" fmla="*/ 595444 w 652780"/>
              <a:gd name="T73" fmla="*/ 15400 h 401955"/>
              <a:gd name="T74" fmla="*/ 588013 w 652780"/>
              <a:gd name="T75" fmla="*/ 18468 h 401955"/>
              <a:gd name="T76" fmla="*/ 581384 w 652780"/>
              <a:gd name="T77" fmla="*/ 17236 h 401955"/>
              <a:gd name="T78" fmla="*/ 572314 w 652780"/>
              <a:gd name="T79" fmla="*/ 12128 h 401955"/>
              <a:gd name="T80" fmla="*/ 558570 w 652780"/>
              <a:gd name="T81" fmla="*/ 5286 h 401955"/>
              <a:gd name="T82" fmla="*/ 540846 w 652780"/>
              <a:gd name="T83" fmla="*/ 353 h 401955"/>
              <a:gd name="T84" fmla="*/ 520290 w 652780"/>
              <a:gd name="T85" fmla="*/ 0 h 40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52780" h="401955">
                <a:moveTo>
                  <a:pt x="520290" y="0"/>
                </a:moveTo>
                <a:lnTo>
                  <a:pt x="498044" y="6895"/>
                </a:lnTo>
                <a:lnTo>
                  <a:pt x="479835" y="19750"/>
                </a:lnTo>
                <a:lnTo>
                  <a:pt x="468310" y="33704"/>
                </a:lnTo>
                <a:lnTo>
                  <a:pt x="459943" y="46074"/>
                </a:lnTo>
                <a:lnTo>
                  <a:pt x="451207" y="54178"/>
                </a:lnTo>
                <a:lnTo>
                  <a:pt x="438377" y="55366"/>
                </a:lnTo>
                <a:lnTo>
                  <a:pt x="421208" y="52426"/>
                </a:lnTo>
                <a:lnTo>
                  <a:pt x="401359" y="50832"/>
                </a:lnTo>
                <a:lnTo>
                  <a:pt x="314318" y="91167"/>
                </a:lnTo>
                <a:lnTo>
                  <a:pt x="31929" y="243077"/>
                </a:lnTo>
                <a:lnTo>
                  <a:pt x="0" y="284113"/>
                </a:lnTo>
                <a:lnTo>
                  <a:pt x="5277" y="307687"/>
                </a:lnTo>
                <a:lnTo>
                  <a:pt x="23687" y="346189"/>
                </a:lnTo>
                <a:lnTo>
                  <a:pt x="51286" y="382439"/>
                </a:lnTo>
                <a:lnTo>
                  <a:pt x="79873" y="398246"/>
                </a:lnTo>
                <a:lnTo>
                  <a:pt x="102280" y="401756"/>
                </a:lnTo>
                <a:lnTo>
                  <a:pt x="111342" y="401116"/>
                </a:lnTo>
                <a:lnTo>
                  <a:pt x="403850" y="264534"/>
                </a:lnTo>
                <a:lnTo>
                  <a:pt x="448225" y="243539"/>
                </a:lnTo>
                <a:lnTo>
                  <a:pt x="486091" y="219442"/>
                </a:lnTo>
                <a:lnTo>
                  <a:pt x="504541" y="187028"/>
                </a:lnTo>
                <a:lnTo>
                  <a:pt x="513145" y="177444"/>
                </a:lnTo>
                <a:lnTo>
                  <a:pt x="524859" y="175272"/>
                </a:lnTo>
                <a:lnTo>
                  <a:pt x="539778" y="175942"/>
                </a:lnTo>
                <a:lnTo>
                  <a:pt x="557852" y="175026"/>
                </a:lnTo>
                <a:lnTo>
                  <a:pt x="597847" y="154361"/>
                </a:lnTo>
                <a:lnTo>
                  <a:pt x="616451" y="120485"/>
                </a:lnTo>
                <a:lnTo>
                  <a:pt x="619164" y="105371"/>
                </a:lnTo>
                <a:lnTo>
                  <a:pt x="623660" y="94007"/>
                </a:lnTo>
                <a:lnTo>
                  <a:pt x="631929" y="86216"/>
                </a:lnTo>
                <a:lnTo>
                  <a:pt x="639886" y="81736"/>
                </a:lnTo>
                <a:lnTo>
                  <a:pt x="643447" y="80301"/>
                </a:lnTo>
                <a:lnTo>
                  <a:pt x="650223" y="69539"/>
                </a:lnTo>
                <a:lnTo>
                  <a:pt x="631835" y="21810"/>
                </a:lnTo>
                <a:lnTo>
                  <a:pt x="606921" y="7607"/>
                </a:lnTo>
                <a:lnTo>
                  <a:pt x="595444" y="15400"/>
                </a:lnTo>
                <a:lnTo>
                  <a:pt x="588013" y="18468"/>
                </a:lnTo>
                <a:lnTo>
                  <a:pt x="581384" y="17236"/>
                </a:lnTo>
                <a:lnTo>
                  <a:pt x="572314" y="12128"/>
                </a:lnTo>
                <a:lnTo>
                  <a:pt x="558570" y="5286"/>
                </a:lnTo>
                <a:lnTo>
                  <a:pt x="540846" y="353"/>
                </a:lnTo>
                <a:lnTo>
                  <a:pt x="52029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086" name="object 137">
            <a:extLst>
              <a:ext uri="{FF2B5EF4-FFF2-40B4-BE49-F238E27FC236}">
                <a16:creationId xmlns:a16="http://schemas.microsoft.com/office/drawing/2014/main" id="{EB08E17F-EE78-4A45-9A88-8EBB8187E91F}"/>
              </a:ext>
            </a:extLst>
          </p:cNvPr>
          <p:cNvGrpSpPr>
            <a:grpSpLocks/>
          </p:cNvGrpSpPr>
          <p:nvPr/>
        </p:nvGrpSpPr>
        <p:grpSpPr bwMode="auto">
          <a:xfrm>
            <a:off x="1968500" y="1984375"/>
            <a:ext cx="809625" cy="525463"/>
            <a:chOff x="1968699" y="1984803"/>
            <a:chExt cx="809625" cy="525145"/>
          </a:xfrm>
        </p:grpSpPr>
        <p:pic>
          <p:nvPicPr>
            <p:cNvPr id="2234" name="object 138">
              <a:extLst>
                <a:ext uri="{FF2B5EF4-FFF2-40B4-BE49-F238E27FC236}">
                  <a16:creationId xmlns:a16="http://schemas.microsoft.com/office/drawing/2014/main" id="{465E5C97-E731-4EBF-BCF9-3C46D30D49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9148" y="2108923"/>
              <a:ext cx="251736" cy="250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35" name="object 139">
              <a:extLst>
                <a:ext uri="{FF2B5EF4-FFF2-40B4-BE49-F238E27FC236}">
                  <a16:creationId xmlns:a16="http://schemas.microsoft.com/office/drawing/2014/main" id="{2F82EBA0-0509-4F31-A783-4272237872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699" y="1984803"/>
              <a:ext cx="809055" cy="52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0" name="object 140">
            <a:extLst>
              <a:ext uri="{FF2B5EF4-FFF2-40B4-BE49-F238E27FC236}">
                <a16:creationId xmlns:a16="http://schemas.microsoft.com/office/drawing/2014/main" id="{CFEE043A-7E37-4309-A19F-861C1E8D1A5C}"/>
              </a:ext>
            </a:extLst>
          </p:cNvPr>
          <p:cNvSpPr txBox="1"/>
          <p:nvPr/>
        </p:nvSpPr>
        <p:spPr>
          <a:xfrm rot="2040000">
            <a:off x="2143125" y="2227871"/>
            <a:ext cx="119063" cy="38472"/>
          </a:xfrm>
          <a:prstGeom prst="rect">
            <a:avLst/>
          </a:prstGeom>
        </p:spPr>
        <p:txBody>
          <a:bodyPr lIns="0" tIns="0" rIns="0" bIns="0" rtlCol="1">
            <a:spAutoFit/>
          </a:bodyPr>
          <a:lstStyle/>
          <a:p>
            <a:pPr rtl="1" eaLnBrk="1" fontAlgn="auto" hangingPunct="1">
              <a:lnSpc>
                <a:spcPts val="26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sz="250" b="1" kern="0" spc="-10">
                <a:solidFill>
                  <a:srgbClr val="FFFFFF"/>
                </a:solidFill>
                <a:latin typeface="Calibri"/>
              </a:rPr>
              <a:t>الكلور</a:t>
            </a:r>
            <a:endParaRPr sz="250" kern="0">
              <a:solidFill>
                <a:sysClr val="windowText" lastClr="000000"/>
              </a:solidFill>
              <a:latin typeface="Calibri"/>
            </a:endParaRPr>
          </a:p>
        </p:txBody>
      </p:sp>
      <p:graphicFrame>
        <p:nvGraphicFramePr>
          <p:cNvPr id="141" name="object 141">
            <a:extLst>
              <a:ext uri="{FF2B5EF4-FFF2-40B4-BE49-F238E27FC236}">
                <a16:creationId xmlns:a16="http://schemas.microsoft.com/office/drawing/2014/main" id="{12C1C788-61A9-4AF8-86F3-D701C1F12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299525"/>
              </p:ext>
            </p:extLst>
          </p:nvPr>
        </p:nvGraphicFramePr>
        <p:xfrm>
          <a:off x="1903413" y="1190625"/>
          <a:ext cx="8348662" cy="2046288"/>
        </p:xfrm>
        <a:graphic>
          <a:graphicData uri="http://schemas.openxmlformats.org/drawingml/2006/table">
            <a:tbl>
              <a:tblPr/>
              <a:tblGrid>
                <a:gridCol w="252412">
                  <a:extLst>
                    <a:ext uri="{9D8B030D-6E8A-4147-A177-3AD203B41FA5}">
                      <a16:colId xmlns:a16="http://schemas.microsoft.com/office/drawing/2014/main" val="1885631793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97901827"/>
                    </a:ext>
                  </a:extLst>
                </a:gridCol>
                <a:gridCol w="252412">
                  <a:extLst>
                    <a:ext uri="{9D8B030D-6E8A-4147-A177-3AD203B41FA5}">
                      <a16:colId xmlns:a16="http://schemas.microsoft.com/office/drawing/2014/main" val="1613180989"/>
                    </a:ext>
                  </a:extLst>
                </a:gridCol>
                <a:gridCol w="1839913">
                  <a:extLst>
                    <a:ext uri="{9D8B030D-6E8A-4147-A177-3AD203B41FA5}">
                      <a16:colId xmlns:a16="http://schemas.microsoft.com/office/drawing/2014/main" val="1064156115"/>
                    </a:ext>
                  </a:extLst>
                </a:gridCol>
                <a:gridCol w="250825">
                  <a:extLst>
                    <a:ext uri="{9D8B030D-6E8A-4147-A177-3AD203B41FA5}">
                      <a16:colId xmlns:a16="http://schemas.microsoft.com/office/drawing/2014/main" val="26556407"/>
                    </a:ext>
                  </a:extLst>
                </a:gridCol>
                <a:gridCol w="1830387">
                  <a:extLst>
                    <a:ext uri="{9D8B030D-6E8A-4147-A177-3AD203B41FA5}">
                      <a16:colId xmlns:a16="http://schemas.microsoft.com/office/drawing/2014/main" val="334624697"/>
                    </a:ext>
                  </a:extLst>
                </a:gridCol>
                <a:gridCol w="249238">
                  <a:extLst>
                    <a:ext uri="{9D8B030D-6E8A-4147-A177-3AD203B41FA5}">
                      <a16:colId xmlns:a16="http://schemas.microsoft.com/office/drawing/2014/main" val="1997657318"/>
                    </a:ext>
                  </a:extLst>
                </a:gridCol>
                <a:gridCol w="1833562">
                  <a:extLst>
                    <a:ext uri="{9D8B030D-6E8A-4147-A177-3AD203B41FA5}">
                      <a16:colId xmlns:a16="http://schemas.microsoft.com/office/drawing/2014/main" val="1825834035"/>
                    </a:ext>
                  </a:extLst>
                </a:gridCol>
              </a:tblGrid>
              <a:tr h="338138">
                <a:tc gridSpan="2">
                  <a:txBody>
                    <a:bodyPr/>
                    <a:lstStyle>
                      <a:lvl1pPr marL="555625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555625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من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1.25%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20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134938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34938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من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2.6% </a:t>
                      </a: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أو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 درجات </a:t>
                      </a:r>
                      <a:r>
                        <a:rPr lang="en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كلورومترية</a:t>
                      </a: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20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73025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73025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من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3.5% </a:t>
                      </a: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أو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12 </a:t>
                      </a:r>
                      <a:r>
                        <a:rPr lang="en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درجة كلورومترية</a:t>
                      </a: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20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7048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70485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1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من </a:t>
                      </a:r>
                      <a:r>
                        <a:rPr lang="ar" sz="1800" b="1" i="0" u="none" strike="noStrike" cap="none" normalizeH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5%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20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667255"/>
                  </a:ext>
                </a:extLst>
              </a:tr>
              <a:tr h="1349375">
                <a:tc gridSpan="2"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1.25% ماء</a:t>
                      </a:r>
                      <a:endPara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مُبَيض</a:t>
                      </a:r>
                      <a:endPara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25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ماء</a:t>
                      </a:r>
                      <a:endPara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2.6%</a:t>
                      </a:r>
                      <a:endPara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مُبَيض</a:t>
                      </a:r>
                      <a:endParaRPr kumimoji="0" lang="en-US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25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ماء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3.5%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مُبَيض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25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666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ماء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5%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900" b="1" i="0" u="none" strike="noStrike" cap="none" normalizeH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مُبَيض</a:t>
                      </a:r>
                      <a:endParaRPr kumimoji="0" lang="en-US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67310" marB="0" horzOverflow="overflow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277285"/>
                  </a:ext>
                </a:extLst>
              </a:tr>
              <a:tr h="239713">
                <a:tc>
                  <a:txBody>
                    <a:bodyPr/>
                    <a:lstStyle>
                      <a:lvl1pPr marL="46038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6038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200" b="1" i="0" u="none" strike="noStrike" cap="none" normalizeH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2أ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58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41275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1275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200" b="1" i="0" u="none" strike="noStrike" cap="none" normalizeH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2ب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58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42863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2863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200" b="1" i="0" u="none" strike="noStrike" cap="none" normalizeH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2ج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15240" marB="0" horzOverflow="overflow">
                    <a:lnL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58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28575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8575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ar" sz="1200" b="1" i="0" u="none" strike="noStrike" cap="none" normalizeH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2د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entury Gothic" panose="020B0502020202020204" pitchFamily="34" charset="0"/>
                        <a:cs typeface="Century Gothic" panose="020B0502020202020204" pitchFamily="34" charset="0"/>
                      </a:endParaRPr>
                    </a:p>
                  </a:txBody>
                  <a:tcPr marL="0" marR="0" marT="5715" marB="0" horzOverflow="overflow">
                    <a:lnL w="1270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4580"/>
                    </a:solidFill>
                  </a:tcPr>
                </a:tc>
                <a:tc>
                  <a:txBody>
                    <a:bodyPr/>
                    <a:lstStyle>
                      <a:lvl1pPr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algn="r" rtl="1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algn="r" rtl="1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319924"/>
                  </a:ext>
                </a:extLst>
              </a:tr>
            </a:tbl>
          </a:graphicData>
        </a:graphic>
      </p:graphicFrame>
      <p:grpSp>
        <p:nvGrpSpPr>
          <p:cNvPr id="2112" name="object 142">
            <a:extLst>
              <a:ext uri="{FF2B5EF4-FFF2-40B4-BE49-F238E27FC236}">
                <a16:creationId xmlns:a16="http://schemas.microsoft.com/office/drawing/2014/main" id="{125ED7B4-5C68-4B10-A9AD-0FE21092FFF8}"/>
              </a:ext>
            </a:extLst>
          </p:cNvPr>
          <p:cNvGrpSpPr>
            <a:grpSpLocks/>
          </p:cNvGrpSpPr>
          <p:nvPr/>
        </p:nvGrpSpPr>
        <p:grpSpPr bwMode="auto">
          <a:xfrm>
            <a:off x="3217863" y="1892300"/>
            <a:ext cx="649287" cy="688975"/>
            <a:chOff x="3218586" y="1892698"/>
            <a:chExt cx="648335" cy="688340"/>
          </a:xfrm>
        </p:grpSpPr>
        <p:pic>
          <p:nvPicPr>
            <p:cNvPr id="2216" name="object 143">
              <a:extLst>
                <a:ext uri="{FF2B5EF4-FFF2-40B4-BE49-F238E27FC236}">
                  <a16:creationId xmlns:a16="http://schemas.microsoft.com/office/drawing/2014/main" id="{5F1AA835-4D23-4929-956D-A2A1233A1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9361" y="2476004"/>
              <a:ext cx="381101" cy="10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7" name="object 144">
              <a:extLst>
                <a:ext uri="{FF2B5EF4-FFF2-40B4-BE49-F238E27FC236}">
                  <a16:creationId xmlns:a16="http://schemas.microsoft.com/office/drawing/2014/main" id="{9FE2F529-EFB7-4A4C-ADFA-AE0E526C67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5605" y="2502751"/>
              <a:ext cx="129611" cy="78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8" name="object 145">
              <a:extLst>
                <a:ext uri="{FF2B5EF4-FFF2-40B4-BE49-F238E27FC236}">
                  <a16:creationId xmlns:a16="http://schemas.microsoft.com/office/drawing/2014/main" id="{B05D5B44-68EA-4E37-AB81-E140A4A6C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884" y="2475999"/>
              <a:ext cx="383540" cy="102870"/>
            </a:xfrm>
            <a:custGeom>
              <a:avLst/>
              <a:gdLst>
                <a:gd name="T0" fmla="*/ 261917 w 383539"/>
                <a:gd name="T1" fmla="*/ 102608 h 102869"/>
                <a:gd name="T2" fmla="*/ 271402 w 383539"/>
                <a:gd name="T3" fmla="*/ 101127 h 102869"/>
                <a:gd name="T4" fmla="*/ 279336 w 383539"/>
                <a:gd name="T5" fmla="*/ 99656 h 102869"/>
                <a:gd name="T6" fmla="*/ 284492 w 383539"/>
                <a:gd name="T7" fmla="*/ 80035 h 102869"/>
                <a:gd name="T8" fmla="*/ 299974 w 383539"/>
                <a:gd name="T9" fmla="*/ 76885 h 102869"/>
                <a:gd name="T10" fmla="*/ 309562 w 383539"/>
                <a:gd name="T11" fmla="*/ 91020 h 102869"/>
                <a:gd name="T12" fmla="*/ 340376 w 383539"/>
                <a:gd name="T13" fmla="*/ 85340 h 102869"/>
                <a:gd name="T14" fmla="*/ 357095 w 383539"/>
                <a:gd name="T15" fmla="*/ 80913 h 102869"/>
                <a:gd name="T16" fmla="*/ 382100 w 383539"/>
                <a:gd name="T17" fmla="*/ 33599 h 102869"/>
                <a:gd name="T18" fmla="*/ 383260 w 383539"/>
                <a:gd name="T19" fmla="*/ 16471 h 102869"/>
                <a:gd name="T20" fmla="*/ 134137 w 383539"/>
                <a:gd name="T21" fmla="*/ 0 h 102869"/>
                <a:gd name="T22" fmla="*/ 0 w 383539"/>
                <a:gd name="T23" fmla="*/ 29032 h 102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539" h="102869">
                  <a:moveTo>
                    <a:pt x="261917" y="102608"/>
                  </a:moveTo>
                  <a:lnTo>
                    <a:pt x="271402" y="101127"/>
                  </a:lnTo>
                  <a:lnTo>
                    <a:pt x="279336" y="99656"/>
                  </a:lnTo>
                  <a:lnTo>
                    <a:pt x="284492" y="80035"/>
                  </a:lnTo>
                  <a:lnTo>
                    <a:pt x="299974" y="76885"/>
                  </a:lnTo>
                  <a:lnTo>
                    <a:pt x="309562" y="91020"/>
                  </a:lnTo>
                  <a:lnTo>
                    <a:pt x="340376" y="85340"/>
                  </a:lnTo>
                  <a:lnTo>
                    <a:pt x="357095" y="80913"/>
                  </a:lnTo>
                  <a:lnTo>
                    <a:pt x="382100" y="33599"/>
                  </a:lnTo>
                  <a:lnTo>
                    <a:pt x="383260" y="16471"/>
                  </a:lnTo>
                  <a:lnTo>
                    <a:pt x="134137" y="0"/>
                  </a:lnTo>
                  <a:lnTo>
                    <a:pt x="0" y="29032"/>
                  </a:lnTo>
                </a:path>
              </a:pathLst>
            </a:custGeom>
            <a:noFill/>
            <a:ln w="455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19" name="object 146">
              <a:extLst>
                <a:ext uri="{FF2B5EF4-FFF2-40B4-BE49-F238E27FC236}">
                  <a16:creationId xmlns:a16="http://schemas.microsoft.com/office/drawing/2014/main" id="{16153E8D-1655-45E4-9A46-590056117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6947" y="1893912"/>
              <a:ext cx="488624" cy="65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20" name="object 147">
              <a:extLst>
                <a:ext uri="{FF2B5EF4-FFF2-40B4-BE49-F238E27FC236}">
                  <a16:creationId xmlns:a16="http://schemas.microsoft.com/office/drawing/2014/main" id="{7942F641-7836-4181-BB70-0A1AD504A3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6947" y="1893917"/>
              <a:ext cx="488624" cy="10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1" name="object 148">
              <a:extLst>
                <a:ext uri="{FF2B5EF4-FFF2-40B4-BE49-F238E27FC236}">
                  <a16:creationId xmlns:a16="http://schemas.microsoft.com/office/drawing/2014/main" id="{7C91772B-BEF1-418F-AE25-A8440D372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548" y="2020522"/>
              <a:ext cx="40640" cy="43180"/>
            </a:xfrm>
            <a:custGeom>
              <a:avLst/>
              <a:gdLst>
                <a:gd name="T0" fmla="*/ 20269 w 40639"/>
                <a:gd name="T1" fmla="*/ 0 h 43180"/>
                <a:gd name="T2" fmla="*/ 12381 w 40639"/>
                <a:gd name="T3" fmla="*/ 1694 h 43180"/>
                <a:gd name="T4" fmla="*/ 5938 w 40639"/>
                <a:gd name="T5" fmla="*/ 6316 h 43180"/>
                <a:gd name="T6" fmla="*/ 1593 w 40639"/>
                <a:gd name="T7" fmla="*/ 13174 h 43180"/>
                <a:gd name="T8" fmla="*/ 0 w 40639"/>
                <a:gd name="T9" fmla="*/ 21577 h 43180"/>
                <a:gd name="T10" fmla="*/ 1593 w 40639"/>
                <a:gd name="T11" fmla="*/ 29974 h 43180"/>
                <a:gd name="T12" fmla="*/ 5938 w 40639"/>
                <a:gd name="T13" fmla="*/ 36833 h 43180"/>
                <a:gd name="T14" fmla="*/ 12381 w 40639"/>
                <a:gd name="T15" fmla="*/ 41458 h 43180"/>
                <a:gd name="T16" fmla="*/ 20269 w 40639"/>
                <a:gd name="T17" fmla="*/ 43154 h 43180"/>
                <a:gd name="T18" fmla="*/ 28156 w 40639"/>
                <a:gd name="T19" fmla="*/ 41458 h 43180"/>
                <a:gd name="T20" fmla="*/ 34599 w 40639"/>
                <a:gd name="T21" fmla="*/ 36833 h 43180"/>
                <a:gd name="T22" fmla="*/ 38944 w 40639"/>
                <a:gd name="T23" fmla="*/ 29974 h 43180"/>
                <a:gd name="T24" fmla="*/ 40538 w 40639"/>
                <a:gd name="T25" fmla="*/ 21577 h 43180"/>
                <a:gd name="T26" fmla="*/ 38944 w 40639"/>
                <a:gd name="T27" fmla="*/ 13174 h 43180"/>
                <a:gd name="T28" fmla="*/ 34599 w 40639"/>
                <a:gd name="T29" fmla="*/ 6316 h 43180"/>
                <a:gd name="T30" fmla="*/ 28156 w 40639"/>
                <a:gd name="T31" fmla="*/ 1694 h 43180"/>
                <a:gd name="T32" fmla="*/ 20269 w 40639"/>
                <a:gd name="T33" fmla="*/ 0 h 4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639" h="43180">
                  <a:moveTo>
                    <a:pt x="20269" y="0"/>
                  </a:moveTo>
                  <a:lnTo>
                    <a:pt x="12381" y="1694"/>
                  </a:lnTo>
                  <a:lnTo>
                    <a:pt x="5938" y="6316"/>
                  </a:lnTo>
                  <a:lnTo>
                    <a:pt x="1593" y="13174"/>
                  </a:lnTo>
                  <a:lnTo>
                    <a:pt x="0" y="21577"/>
                  </a:lnTo>
                  <a:lnTo>
                    <a:pt x="1593" y="29974"/>
                  </a:lnTo>
                  <a:lnTo>
                    <a:pt x="5938" y="36833"/>
                  </a:lnTo>
                  <a:lnTo>
                    <a:pt x="12381" y="41458"/>
                  </a:lnTo>
                  <a:lnTo>
                    <a:pt x="20269" y="43154"/>
                  </a:lnTo>
                  <a:lnTo>
                    <a:pt x="28156" y="41458"/>
                  </a:lnTo>
                  <a:lnTo>
                    <a:pt x="34599" y="36833"/>
                  </a:lnTo>
                  <a:lnTo>
                    <a:pt x="38944" y="29974"/>
                  </a:lnTo>
                  <a:lnTo>
                    <a:pt x="40538" y="21577"/>
                  </a:lnTo>
                  <a:lnTo>
                    <a:pt x="38944" y="13174"/>
                  </a:lnTo>
                  <a:lnTo>
                    <a:pt x="34599" y="6316"/>
                  </a:lnTo>
                  <a:lnTo>
                    <a:pt x="28156" y="1694"/>
                  </a:lnTo>
                  <a:lnTo>
                    <a:pt x="20269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22" name="object 149">
              <a:extLst>
                <a:ext uri="{FF2B5EF4-FFF2-40B4-BE49-F238E27FC236}">
                  <a16:creationId xmlns:a16="http://schemas.microsoft.com/office/drawing/2014/main" id="{11E2425B-059B-4746-82E4-82F082366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548" y="2020522"/>
              <a:ext cx="40640" cy="43180"/>
            </a:xfrm>
            <a:custGeom>
              <a:avLst/>
              <a:gdLst>
                <a:gd name="T0" fmla="*/ 40538 w 40639"/>
                <a:gd name="T1" fmla="*/ 21577 h 43180"/>
                <a:gd name="T2" fmla="*/ 38944 w 40639"/>
                <a:gd name="T3" fmla="*/ 29974 h 43180"/>
                <a:gd name="T4" fmla="*/ 34599 w 40639"/>
                <a:gd name="T5" fmla="*/ 36833 h 43180"/>
                <a:gd name="T6" fmla="*/ 28156 w 40639"/>
                <a:gd name="T7" fmla="*/ 41458 h 43180"/>
                <a:gd name="T8" fmla="*/ 20269 w 40639"/>
                <a:gd name="T9" fmla="*/ 43154 h 43180"/>
                <a:gd name="T10" fmla="*/ 12381 w 40639"/>
                <a:gd name="T11" fmla="*/ 41458 h 43180"/>
                <a:gd name="T12" fmla="*/ 5938 w 40639"/>
                <a:gd name="T13" fmla="*/ 36833 h 43180"/>
                <a:gd name="T14" fmla="*/ 1593 w 40639"/>
                <a:gd name="T15" fmla="*/ 29974 h 43180"/>
                <a:gd name="T16" fmla="*/ 0 w 40639"/>
                <a:gd name="T17" fmla="*/ 21577 h 43180"/>
                <a:gd name="T18" fmla="*/ 1593 w 40639"/>
                <a:gd name="T19" fmla="*/ 13174 h 43180"/>
                <a:gd name="T20" fmla="*/ 5938 w 40639"/>
                <a:gd name="T21" fmla="*/ 6316 h 43180"/>
                <a:gd name="T22" fmla="*/ 12381 w 40639"/>
                <a:gd name="T23" fmla="*/ 1694 h 43180"/>
                <a:gd name="T24" fmla="*/ 20269 w 40639"/>
                <a:gd name="T25" fmla="*/ 0 h 43180"/>
                <a:gd name="T26" fmla="*/ 28156 w 40639"/>
                <a:gd name="T27" fmla="*/ 1694 h 43180"/>
                <a:gd name="T28" fmla="*/ 34599 w 40639"/>
                <a:gd name="T29" fmla="*/ 6316 h 43180"/>
                <a:gd name="T30" fmla="*/ 38944 w 40639"/>
                <a:gd name="T31" fmla="*/ 13174 h 43180"/>
                <a:gd name="T32" fmla="*/ 40538 w 40639"/>
                <a:gd name="T33" fmla="*/ 21577 h 4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639" h="43180">
                  <a:moveTo>
                    <a:pt x="40538" y="21577"/>
                  </a:moveTo>
                  <a:lnTo>
                    <a:pt x="38944" y="29974"/>
                  </a:lnTo>
                  <a:lnTo>
                    <a:pt x="34599" y="36833"/>
                  </a:lnTo>
                  <a:lnTo>
                    <a:pt x="28156" y="41458"/>
                  </a:lnTo>
                  <a:lnTo>
                    <a:pt x="20269" y="43154"/>
                  </a:lnTo>
                  <a:lnTo>
                    <a:pt x="12381" y="41458"/>
                  </a:lnTo>
                  <a:lnTo>
                    <a:pt x="5938" y="36833"/>
                  </a:lnTo>
                  <a:lnTo>
                    <a:pt x="1593" y="29974"/>
                  </a:lnTo>
                  <a:lnTo>
                    <a:pt x="0" y="21577"/>
                  </a:lnTo>
                  <a:lnTo>
                    <a:pt x="1593" y="13174"/>
                  </a:lnTo>
                  <a:lnTo>
                    <a:pt x="5938" y="6316"/>
                  </a:lnTo>
                  <a:lnTo>
                    <a:pt x="12381" y="1694"/>
                  </a:lnTo>
                  <a:lnTo>
                    <a:pt x="20269" y="0"/>
                  </a:lnTo>
                  <a:lnTo>
                    <a:pt x="28156" y="1694"/>
                  </a:lnTo>
                  <a:lnTo>
                    <a:pt x="34599" y="6316"/>
                  </a:lnTo>
                  <a:lnTo>
                    <a:pt x="38944" y="13174"/>
                  </a:lnTo>
                  <a:lnTo>
                    <a:pt x="40538" y="21577"/>
                  </a:lnTo>
                  <a:close/>
                </a:path>
              </a:pathLst>
            </a:custGeom>
            <a:noFill/>
            <a:ln w="341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23" name="object 150">
              <a:extLst>
                <a:ext uri="{FF2B5EF4-FFF2-40B4-BE49-F238E27FC236}">
                  <a16:creationId xmlns:a16="http://schemas.microsoft.com/office/drawing/2014/main" id="{542C1162-3AAF-46AD-BB1F-07C618AACD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879" y="2225423"/>
              <a:ext cx="105866" cy="7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4" name="object 151">
              <a:extLst>
                <a:ext uri="{FF2B5EF4-FFF2-40B4-BE49-F238E27FC236}">
                  <a16:creationId xmlns:a16="http://schemas.microsoft.com/office/drawing/2014/main" id="{BE9CF205-027B-470C-8CE9-7CD4035BD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7241" y="1894978"/>
              <a:ext cx="487680" cy="106045"/>
            </a:xfrm>
            <a:custGeom>
              <a:avLst/>
              <a:gdLst>
                <a:gd name="T0" fmla="*/ 487184 w 487679"/>
                <a:gd name="T1" fmla="*/ 52959 h 106044"/>
                <a:gd name="T2" fmla="*/ 440187 w 487679"/>
                <a:gd name="T3" fmla="*/ 21682 h 106044"/>
                <a:gd name="T4" fmla="*/ 387458 w 487679"/>
                <a:gd name="T5" fmla="*/ 10218 h 106044"/>
                <a:gd name="T6" fmla="*/ 320591 w 487679"/>
                <a:gd name="T7" fmla="*/ 2699 h 106044"/>
                <a:gd name="T8" fmla="*/ 243598 w 487679"/>
                <a:gd name="T9" fmla="*/ 0 h 106044"/>
                <a:gd name="T10" fmla="*/ 166599 w 487679"/>
                <a:gd name="T11" fmla="*/ 2699 h 106044"/>
                <a:gd name="T12" fmla="*/ 99729 w 487679"/>
                <a:gd name="T13" fmla="*/ 10218 h 106044"/>
                <a:gd name="T14" fmla="*/ 46998 w 487679"/>
                <a:gd name="T15" fmla="*/ 21682 h 106044"/>
                <a:gd name="T16" fmla="*/ 12418 w 487679"/>
                <a:gd name="T17" fmla="*/ 36219 h 106044"/>
                <a:gd name="T18" fmla="*/ 0 w 487679"/>
                <a:gd name="T19" fmla="*/ 52959 h 106044"/>
                <a:gd name="T20" fmla="*/ 12418 w 487679"/>
                <a:gd name="T21" fmla="*/ 69698 h 106044"/>
                <a:gd name="T22" fmla="*/ 46998 w 487679"/>
                <a:gd name="T23" fmla="*/ 84235 h 106044"/>
                <a:gd name="T24" fmla="*/ 99729 w 487679"/>
                <a:gd name="T25" fmla="*/ 95699 h 106044"/>
                <a:gd name="T26" fmla="*/ 166599 w 487679"/>
                <a:gd name="T27" fmla="*/ 103218 h 106044"/>
                <a:gd name="T28" fmla="*/ 243598 w 487679"/>
                <a:gd name="T29" fmla="*/ 105918 h 106044"/>
                <a:gd name="T30" fmla="*/ 320591 w 487679"/>
                <a:gd name="T31" fmla="*/ 103218 h 106044"/>
                <a:gd name="T32" fmla="*/ 387458 w 487679"/>
                <a:gd name="T33" fmla="*/ 95699 h 106044"/>
                <a:gd name="T34" fmla="*/ 440187 w 487679"/>
                <a:gd name="T35" fmla="*/ 84235 h 106044"/>
                <a:gd name="T36" fmla="*/ 474766 w 487679"/>
                <a:gd name="T37" fmla="*/ 69698 h 106044"/>
                <a:gd name="T38" fmla="*/ 487184 w 487679"/>
                <a:gd name="T39" fmla="*/ 52959 h 106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7679" h="106044">
                  <a:moveTo>
                    <a:pt x="487184" y="52959"/>
                  </a:moveTo>
                  <a:lnTo>
                    <a:pt x="440187" y="21682"/>
                  </a:lnTo>
                  <a:lnTo>
                    <a:pt x="387458" y="10218"/>
                  </a:lnTo>
                  <a:lnTo>
                    <a:pt x="320591" y="2699"/>
                  </a:lnTo>
                  <a:lnTo>
                    <a:pt x="243598" y="0"/>
                  </a:lnTo>
                  <a:lnTo>
                    <a:pt x="166599" y="2699"/>
                  </a:lnTo>
                  <a:lnTo>
                    <a:pt x="99729" y="10218"/>
                  </a:lnTo>
                  <a:lnTo>
                    <a:pt x="46998" y="21682"/>
                  </a:lnTo>
                  <a:lnTo>
                    <a:pt x="12418" y="36219"/>
                  </a:lnTo>
                  <a:lnTo>
                    <a:pt x="0" y="52959"/>
                  </a:lnTo>
                  <a:lnTo>
                    <a:pt x="12418" y="69698"/>
                  </a:lnTo>
                  <a:lnTo>
                    <a:pt x="46998" y="84235"/>
                  </a:lnTo>
                  <a:lnTo>
                    <a:pt x="99729" y="95699"/>
                  </a:lnTo>
                  <a:lnTo>
                    <a:pt x="166599" y="103218"/>
                  </a:lnTo>
                  <a:lnTo>
                    <a:pt x="243598" y="105918"/>
                  </a:lnTo>
                  <a:lnTo>
                    <a:pt x="320591" y="103218"/>
                  </a:lnTo>
                  <a:lnTo>
                    <a:pt x="387458" y="95699"/>
                  </a:lnTo>
                  <a:lnTo>
                    <a:pt x="440187" y="84235"/>
                  </a:lnTo>
                  <a:lnTo>
                    <a:pt x="474766" y="69698"/>
                  </a:lnTo>
                  <a:lnTo>
                    <a:pt x="487184" y="52959"/>
                  </a:lnTo>
                  <a:close/>
                </a:path>
              </a:pathLst>
            </a:custGeom>
            <a:noFill/>
            <a:ln w="455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25" name="object 152">
              <a:extLst>
                <a:ext uri="{FF2B5EF4-FFF2-40B4-BE49-F238E27FC236}">
                  <a16:creationId xmlns:a16="http://schemas.microsoft.com/office/drawing/2014/main" id="{711357E6-D514-4488-A07B-E8A12AA8A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7241" y="1947938"/>
              <a:ext cx="487680" cy="74930"/>
            </a:xfrm>
            <a:custGeom>
              <a:avLst/>
              <a:gdLst>
                <a:gd name="T0" fmla="*/ 487184 w 487679"/>
                <a:gd name="T1" fmla="*/ 1371 h 74930"/>
                <a:gd name="T2" fmla="*/ 487184 w 487679"/>
                <a:gd name="T3" fmla="*/ 21767 h 74930"/>
                <a:gd name="T4" fmla="*/ 474766 w 487679"/>
                <a:gd name="T5" fmla="*/ 38513 h 74930"/>
                <a:gd name="T6" fmla="*/ 440187 w 487679"/>
                <a:gd name="T7" fmla="*/ 53054 h 74930"/>
                <a:gd name="T8" fmla="*/ 387458 w 487679"/>
                <a:gd name="T9" fmla="*/ 64520 h 74930"/>
                <a:gd name="T10" fmla="*/ 320591 w 487679"/>
                <a:gd name="T11" fmla="*/ 72039 h 74930"/>
                <a:gd name="T12" fmla="*/ 243598 w 487679"/>
                <a:gd name="T13" fmla="*/ 74739 h 74930"/>
                <a:gd name="T14" fmla="*/ 166599 w 487679"/>
                <a:gd name="T15" fmla="*/ 72039 h 74930"/>
                <a:gd name="T16" fmla="*/ 99729 w 487679"/>
                <a:gd name="T17" fmla="*/ 64520 h 74930"/>
                <a:gd name="T18" fmla="*/ 46998 w 487679"/>
                <a:gd name="T19" fmla="*/ 53054 h 74930"/>
                <a:gd name="T20" fmla="*/ 12418 w 487679"/>
                <a:gd name="T21" fmla="*/ 38513 h 74930"/>
                <a:gd name="T22" fmla="*/ 0 w 487679"/>
                <a:gd name="T23" fmla="*/ 21767 h 74930"/>
                <a:gd name="T24" fmla="*/ 0 w 487679"/>
                <a:gd name="T25" fmla="*/ 0 h 74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679" h="74930">
                  <a:moveTo>
                    <a:pt x="487184" y="1371"/>
                  </a:moveTo>
                  <a:lnTo>
                    <a:pt x="487184" y="21767"/>
                  </a:lnTo>
                  <a:lnTo>
                    <a:pt x="474766" y="38513"/>
                  </a:lnTo>
                  <a:lnTo>
                    <a:pt x="440187" y="53054"/>
                  </a:lnTo>
                  <a:lnTo>
                    <a:pt x="387458" y="64520"/>
                  </a:lnTo>
                  <a:lnTo>
                    <a:pt x="320591" y="72039"/>
                  </a:lnTo>
                  <a:lnTo>
                    <a:pt x="243598" y="74739"/>
                  </a:lnTo>
                  <a:lnTo>
                    <a:pt x="166599" y="72039"/>
                  </a:lnTo>
                  <a:lnTo>
                    <a:pt x="99729" y="64520"/>
                  </a:lnTo>
                  <a:lnTo>
                    <a:pt x="46998" y="53054"/>
                  </a:lnTo>
                  <a:lnTo>
                    <a:pt x="12418" y="38513"/>
                  </a:lnTo>
                  <a:lnTo>
                    <a:pt x="0" y="21767"/>
                  </a:lnTo>
                  <a:lnTo>
                    <a:pt x="0" y="0"/>
                  </a:lnTo>
                </a:path>
              </a:pathLst>
            </a:custGeom>
            <a:noFill/>
            <a:ln w="455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26" name="object 153">
              <a:extLst>
                <a:ext uri="{FF2B5EF4-FFF2-40B4-BE49-F238E27FC236}">
                  <a16:creationId xmlns:a16="http://schemas.microsoft.com/office/drawing/2014/main" id="{6505356F-F859-4EBB-8D70-1CC370FCD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242" y="1982267"/>
              <a:ext cx="468630" cy="565150"/>
            </a:xfrm>
            <a:custGeom>
              <a:avLst/>
              <a:gdLst>
                <a:gd name="T0" fmla="*/ 0 w 468629"/>
                <a:gd name="T1" fmla="*/ 0 h 565150"/>
                <a:gd name="T2" fmla="*/ 6629 w 468629"/>
                <a:gd name="T3" fmla="*/ 2933 h 565150"/>
                <a:gd name="T4" fmla="*/ 8293 w 468629"/>
                <a:gd name="T5" fmla="*/ 10591 h 565150"/>
                <a:gd name="T6" fmla="*/ 13144 w 468629"/>
                <a:gd name="T7" fmla="*/ 90410 h 565150"/>
                <a:gd name="T8" fmla="*/ 22194 w 468629"/>
                <a:gd name="T9" fmla="*/ 258556 h 565150"/>
                <a:gd name="T10" fmla="*/ 30933 w 468629"/>
                <a:gd name="T11" fmla="*/ 425268 h 565150"/>
                <a:gd name="T12" fmla="*/ 34848 w 468629"/>
                <a:gd name="T13" fmla="*/ 500786 h 565150"/>
                <a:gd name="T14" fmla="*/ 35372 w 468629"/>
                <a:gd name="T15" fmla="*/ 512377 h 565150"/>
                <a:gd name="T16" fmla="*/ 37658 w 468629"/>
                <a:gd name="T17" fmla="*/ 519264 h 565150"/>
                <a:gd name="T18" fmla="*/ 79670 w 468629"/>
                <a:gd name="T19" fmla="*/ 539237 h 565150"/>
                <a:gd name="T20" fmla="*/ 121080 w 468629"/>
                <a:gd name="T21" fmla="*/ 550945 h 565150"/>
                <a:gd name="T22" fmla="*/ 175756 w 468629"/>
                <a:gd name="T23" fmla="*/ 560918 h 565150"/>
                <a:gd name="T24" fmla="*/ 240106 w 468629"/>
                <a:gd name="T25" fmla="*/ 565137 h 565150"/>
                <a:gd name="T26" fmla="*/ 304946 w 468629"/>
                <a:gd name="T27" fmla="*/ 560820 h 565150"/>
                <a:gd name="T28" fmla="*/ 360800 w 468629"/>
                <a:gd name="T29" fmla="*/ 550160 h 565150"/>
                <a:gd name="T30" fmla="*/ 403662 w 468629"/>
                <a:gd name="T31" fmla="*/ 536590 h 565150"/>
                <a:gd name="T32" fmla="*/ 437324 w 468629"/>
                <a:gd name="T33" fmla="*/ 517880 h 565150"/>
                <a:gd name="T34" fmla="*/ 442798 w 468629"/>
                <a:gd name="T35" fmla="*/ 511378 h 565150"/>
                <a:gd name="T36" fmla="*/ 455574 w 468629"/>
                <a:gd name="T37" fmla="*/ 222488 h 565150"/>
                <a:gd name="T38" fmla="*/ 462192 w 468629"/>
                <a:gd name="T39" fmla="*/ 73782 h 565150"/>
                <a:gd name="T40" fmla="*/ 464774 w 468629"/>
                <a:gd name="T41" fmla="*/ 18089 h 565150"/>
                <a:gd name="T42" fmla="*/ 466001 w 468629"/>
                <a:gd name="T43" fmla="*/ 4711 h 565150"/>
                <a:gd name="T44" fmla="*/ 468210 w 468629"/>
                <a:gd name="T45" fmla="*/ 4711 h 565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8629" h="565150">
                  <a:moveTo>
                    <a:pt x="0" y="0"/>
                  </a:moveTo>
                  <a:lnTo>
                    <a:pt x="6629" y="2933"/>
                  </a:lnTo>
                  <a:lnTo>
                    <a:pt x="8293" y="10591"/>
                  </a:lnTo>
                  <a:lnTo>
                    <a:pt x="13144" y="90410"/>
                  </a:lnTo>
                  <a:lnTo>
                    <a:pt x="22194" y="258556"/>
                  </a:lnTo>
                  <a:lnTo>
                    <a:pt x="30933" y="425268"/>
                  </a:lnTo>
                  <a:lnTo>
                    <a:pt x="34848" y="500786"/>
                  </a:lnTo>
                  <a:lnTo>
                    <a:pt x="35372" y="512377"/>
                  </a:lnTo>
                  <a:lnTo>
                    <a:pt x="37658" y="519264"/>
                  </a:lnTo>
                  <a:lnTo>
                    <a:pt x="79670" y="539237"/>
                  </a:lnTo>
                  <a:lnTo>
                    <a:pt x="121080" y="550945"/>
                  </a:lnTo>
                  <a:lnTo>
                    <a:pt x="175756" y="560918"/>
                  </a:lnTo>
                  <a:lnTo>
                    <a:pt x="240106" y="565137"/>
                  </a:lnTo>
                  <a:lnTo>
                    <a:pt x="304946" y="560820"/>
                  </a:lnTo>
                  <a:lnTo>
                    <a:pt x="360800" y="550160"/>
                  </a:lnTo>
                  <a:lnTo>
                    <a:pt x="403662" y="536590"/>
                  </a:lnTo>
                  <a:lnTo>
                    <a:pt x="437324" y="517880"/>
                  </a:lnTo>
                  <a:lnTo>
                    <a:pt x="442798" y="511378"/>
                  </a:lnTo>
                  <a:lnTo>
                    <a:pt x="455574" y="222488"/>
                  </a:lnTo>
                  <a:lnTo>
                    <a:pt x="462192" y="73782"/>
                  </a:lnTo>
                  <a:lnTo>
                    <a:pt x="464774" y="18089"/>
                  </a:lnTo>
                  <a:lnTo>
                    <a:pt x="466001" y="4711"/>
                  </a:lnTo>
                  <a:lnTo>
                    <a:pt x="468210" y="4711"/>
                  </a:lnTo>
                </a:path>
              </a:pathLst>
            </a:custGeom>
            <a:noFill/>
            <a:ln w="455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27" name="object 154">
              <a:extLst>
                <a:ext uri="{FF2B5EF4-FFF2-40B4-BE49-F238E27FC236}">
                  <a16:creationId xmlns:a16="http://schemas.microsoft.com/office/drawing/2014/main" id="{FBCBF735-3591-4D68-8FA2-E3369E421A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868" y="2230407"/>
              <a:ext cx="104881" cy="6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8" name="object 155">
              <a:extLst>
                <a:ext uri="{FF2B5EF4-FFF2-40B4-BE49-F238E27FC236}">
                  <a16:creationId xmlns:a16="http://schemas.microsoft.com/office/drawing/2014/main" id="{5AA4BD90-7C88-46D3-9C2D-FC29BCC22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390" y="2041270"/>
              <a:ext cx="300990" cy="247015"/>
            </a:xfrm>
            <a:custGeom>
              <a:avLst/>
              <a:gdLst>
                <a:gd name="T0" fmla="*/ 294131 w 300989"/>
                <a:gd name="T1" fmla="*/ 0 h 247014"/>
                <a:gd name="T2" fmla="*/ 290842 w 300989"/>
                <a:gd name="T3" fmla="*/ 1295 h 247014"/>
                <a:gd name="T4" fmla="*/ 289572 w 300989"/>
                <a:gd name="T5" fmla="*/ 4241 h 247014"/>
                <a:gd name="T6" fmla="*/ 272612 w 300989"/>
                <a:gd name="T7" fmla="*/ 33334 h 247014"/>
                <a:gd name="T8" fmla="*/ 239612 w 300989"/>
                <a:gd name="T9" fmla="*/ 80286 h 247014"/>
                <a:gd name="T10" fmla="*/ 196852 w 300989"/>
                <a:gd name="T11" fmla="*/ 131986 h 247014"/>
                <a:gd name="T12" fmla="*/ 150609 w 300989"/>
                <a:gd name="T13" fmla="*/ 175323 h 247014"/>
                <a:gd name="T14" fmla="*/ 87342 w 300989"/>
                <a:gd name="T15" fmla="*/ 215552 h 247014"/>
                <a:gd name="T16" fmla="*/ 43346 w 300989"/>
                <a:gd name="T17" fmla="*/ 231840 h 247014"/>
                <a:gd name="T18" fmla="*/ 17526 w 300989"/>
                <a:gd name="T19" fmla="*/ 234175 h 247014"/>
                <a:gd name="T20" fmla="*/ 8788 w 300989"/>
                <a:gd name="T21" fmla="*/ 232549 h 247014"/>
                <a:gd name="T22" fmla="*/ 6083 w 300989"/>
                <a:gd name="T23" fmla="*/ 231101 h 247014"/>
                <a:gd name="T24" fmla="*/ 2793 w 300989"/>
                <a:gd name="T25" fmla="*/ 232244 h 247014"/>
                <a:gd name="T26" fmla="*/ 0 w 300989"/>
                <a:gd name="T27" fmla="*/ 237997 h 247014"/>
                <a:gd name="T28" fmla="*/ 1054 w 300989"/>
                <a:gd name="T29" fmla="*/ 241541 h 247014"/>
                <a:gd name="T30" fmla="*/ 11417 w 300989"/>
                <a:gd name="T31" fmla="*/ 247014 h 247014"/>
                <a:gd name="T32" fmla="*/ 25565 w 300989"/>
                <a:gd name="T33" fmla="*/ 247014 h 247014"/>
                <a:gd name="T34" fmla="*/ 46385 w 300989"/>
                <a:gd name="T35" fmla="*/ 244675 h 247014"/>
                <a:gd name="T36" fmla="*/ 110572 w 300989"/>
                <a:gd name="T37" fmla="*/ 216711 h 247014"/>
                <a:gd name="T38" fmla="*/ 157010 w 300989"/>
                <a:gd name="T39" fmla="*/ 184924 h 247014"/>
                <a:gd name="T40" fmla="*/ 196317 w 300989"/>
                <a:gd name="T41" fmla="*/ 149409 h 247014"/>
                <a:gd name="T42" fmla="*/ 233234 w 300989"/>
                <a:gd name="T43" fmla="*/ 107147 h 247014"/>
                <a:gd name="T44" fmla="*/ 264757 w 300989"/>
                <a:gd name="T45" fmla="*/ 65068 h 247014"/>
                <a:gd name="T46" fmla="*/ 287882 w 300989"/>
                <a:gd name="T47" fmla="*/ 30103 h 247014"/>
                <a:gd name="T48" fmla="*/ 300875 w 300989"/>
                <a:gd name="T49" fmla="*/ 6222 h 247014"/>
                <a:gd name="T50" fmla="*/ 299669 w 300989"/>
                <a:gd name="T51" fmla="*/ 2730 h 247014"/>
                <a:gd name="T52" fmla="*/ 294131 w 300989"/>
                <a:gd name="T53" fmla="*/ 0 h 247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0989" h="247014">
                  <a:moveTo>
                    <a:pt x="294131" y="0"/>
                  </a:moveTo>
                  <a:lnTo>
                    <a:pt x="290842" y="1295"/>
                  </a:lnTo>
                  <a:lnTo>
                    <a:pt x="289572" y="4241"/>
                  </a:lnTo>
                  <a:lnTo>
                    <a:pt x="272612" y="33334"/>
                  </a:lnTo>
                  <a:lnTo>
                    <a:pt x="239612" y="80286"/>
                  </a:lnTo>
                  <a:lnTo>
                    <a:pt x="196852" y="131986"/>
                  </a:lnTo>
                  <a:lnTo>
                    <a:pt x="150609" y="175323"/>
                  </a:lnTo>
                  <a:lnTo>
                    <a:pt x="87342" y="215552"/>
                  </a:lnTo>
                  <a:lnTo>
                    <a:pt x="43346" y="231840"/>
                  </a:lnTo>
                  <a:lnTo>
                    <a:pt x="17526" y="234175"/>
                  </a:lnTo>
                  <a:lnTo>
                    <a:pt x="8788" y="232549"/>
                  </a:lnTo>
                  <a:lnTo>
                    <a:pt x="6083" y="231101"/>
                  </a:lnTo>
                  <a:lnTo>
                    <a:pt x="2793" y="232244"/>
                  </a:lnTo>
                  <a:lnTo>
                    <a:pt x="0" y="237997"/>
                  </a:lnTo>
                  <a:lnTo>
                    <a:pt x="1054" y="241541"/>
                  </a:lnTo>
                  <a:lnTo>
                    <a:pt x="11417" y="247014"/>
                  </a:lnTo>
                  <a:lnTo>
                    <a:pt x="25565" y="247014"/>
                  </a:lnTo>
                  <a:lnTo>
                    <a:pt x="46385" y="244675"/>
                  </a:lnTo>
                  <a:lnTo>
                    <a:pt x="110572" y="216711"/>
                  </a:lnTo>
                  <a:lnTo>
                    <a:pt x="157010" y="184924"/>
                  </a:lnTo>
                  <a:lnTo>
                    <a:pt x="196317" y="149409"/>
                  </a:lnTo>
                  <a:lnTo>
                    <a:pt x="233234" y="107147"/>
                  </a:lnTo>
                  <a:lnTo>
                    <a:pt x="264757" y="65068"/>
                  </a:lnTo>
                  <a:lnTo>
                    <a:pt x="287882" y="30103"/>
                  </a:lnTo>
                  <a:lnTo>
                    <a:pt x="300875" y="6222"/>
                  </a:lnTo>
                  <a:lnTo>
                    <a:pt x="299669" y="2730"/>
                  </a:lnTo>
                  <a:lnTo>
                    <a:pt x="29413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29" name="object 156">
              <a:extLst>
                <a:ext uri="{FF2B5EF4-FFF2-40B4-BE49-F238E27FC236}">
                  <a16:creationId xmlns:a16="http://schemas.microsoft.com/office/drawing/2014/main" id="{36148737-29F3-48A4-8897-90DD11722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383" y="2041276"/>
              <a:ext cx="299720" cy="244475"/>
            </a:xfrm>
            <a:custGeom>
              <a:avLst/>
              <a:gdLst>
                <a:gd name="T0" fmla="*/ 294132 w 299720"/>
                <a:gd name="T1" fmla="*/ 0 h 244475"/>
                <a:gd name="T2" fmla="*/ 290842 w 299720"/>
                <a:gd name="T3" fmla="*/ 1295 h 244475"/>
                <a:gd name="T4" fmla="*/ 289572 w 299720"/>
                <a:gd name="T5" fmla="*/ 4229 h 244475"/>
                <a:gd name="T6" fmla="*/ 272619 w 299720"/>
                <a:gd name="T7" fmla="*/ 33321 h 244475"/>
                <a:gd name="T8" fmla="*/ 239623 w 299720"/>
                <a:gd name="T9" fmla="*/ 80273 h 244475"/>
                <a:gd name="T10" fmla="*/ 196864 w 299720"/>
                <a:gd name="T11" fmla="*/ 131973 h 244475"/>
                <a:gd name="T12" fmla="*/ 150622 w 299720"/>
                <a:gd name="T13" fmla="*/ 175310 h 244475"/>
                <a:gd name="T14" fmla="*/ 87355 w 299720"/>
                <a:gd name="T15" fmla="*/ 215547 h 244475"/>
                <a:gd name="T16" fmla="*/ 43359 w 299720"/>
                <a:gd name="T17" fmla="*/ 231836 h 244475"/>
                <a:gd name="T18" fmla="*/ 17539 w 299720"/>
                <a:gd name="T19" fmla="*/ 234169 h 244475"/>
                <a:gd name="T20" fmla="*/ 8801 w 299720"/>
                <a:gd name="T21" fmla="*/ 232537 h 244475"/>
                <a:gd name="T22" fmla="*/ 6096 w 299720"/>
                <a:gd name="T23" fmla="*/ 231101 h 244475"/>
                <a:gd name="T24" fmla="*/ 2794 w 299720"/>
                <a:gd name="T25" fmla="*/ 232232 h 244475"/>
                <a:gd name="T26" fmla="*/ 0 w 299720"/>
                <a:gd name="T27" fmla="*/ 237985 h 244475"/>
                <a:gd name="T28" fmla="*/ 1066 w 299720"/>
                <a:gd name="T29" fmla="*/ 241541 h 244475"/>
                <a:gd name="T30" fmla="*/ 5905 w 299720"/>
                <a:gd name="T31" fmla="*/ 243979 h 244475"/>
                <a:gd name="T32" fmla="*/ 4724 w 299720"/>
                <a:gd name="T33" fmla="*/ 242227 h 244475"/>
                <a:gd name="T34" fmla="*/ 4470 w 299720"/>
                <a:gd name="T35" fmla="*/ 239877 h 244475"/>
                <a:gd name="T36" fmla="*/ 5461 w 299720"/>
                <a:gd name="T37" fmla="*/ 237845 h 244475"/>
                <a:gd name="T38" fmla="*/ 6845 w 299720"/>
                <a:gd name="T39" fmla="*/ 234975 h 244475"/>
                <a:gd name="T40" fmla="*/ 10147 w 299720"/>
                <a:gd name="T41" fmla="*/ 236207 h 244475"/>
                <a:gd name="T42" fmla="*/ 12852 w 299720"/>
                <a:gd name="T43" fmla="*/ 237642 h 244475"/>
                <a:gd name="T44" fmla="*/ 21590 w 299720"/>
                <a:gd name="T45" fmla="*/ 239090 h 244475"/>
                <a:gd name="T46" fmla="*/ 47410 w 299720"/>
                <a:gd name="T47" fmla="*/ 236351 h 244475"/>
                <a:gd name="T48" fmla="*/ 91406 w 299720"/>
                <a:gd name="T49" fmla="*/ 219656 h 244475"/>
                <a:gd name="T50" fmla="*/ 154673 w 299720"/>
                <a:gd name="T51" fmla="*/ 179235 h 244475"/>
                <a:gd name="T52" fmla="*/ 200915 w 299720"/>
                <a:gd name="T53" fmla="*/ 135713 h 244475"/>
                <a:gd name="T54" fmla="*/ 243674 w 299720"/>
                <a:gd name="T55" fmla="*/ 83608 h 244475"/>
                <a:gd name="T56" fmla="*/ 276670 w 299720"/>
                <a:gd name="T57" fmla="*/ 36254 h 244475"/>
                <a:gd name="T58" fmla="*/ 294665 w 299720"/>
                <a:gd name="T59" fmla="*/ 4610 h 244475"/>
                <a:gd name="T60" fmla="*/ 296989 w 299720"/>
                <a:gd name="T61" fmla="*/ 3340 h 244475"/>
                <a:gd name="T62" fmla="*/ 299313 w 299720"/>
                <a:gd name="T63" fmla="*/ 3632 h 244475"/>
                <a:gd name="T64" fmla="*/ 298767 w 299720"/>
                <a:gd name="T65" fmla="*/ 2667 h 244475"/>
                <a:gd name="T66" fmla="*/ 297942 w 299720"/>
                <a:gd name="T67" fmla="*/ 1866 h 244475"/>
                <a:gd name="T68" fmla="*/ 294132 w 299720"/>
                <a:gd name="T69" fmla="*/ 0 h 244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720" h="244475">
                  <a:moveTo>
                    <a:pt x="294132" y="0"/>
                  </a:moveTo>
                  <a:lnTo>
                    <a:pt x="290842" y="1295"/>
                  </a:lnTo>
                  <a:lnTo>
                    <a:pt x="289572" y="4229"/>
                  </a:lnTo>
                  <a:lnTo>
                    <a:pt x="272619" y="33321"/>
                  </a:lnTo>
                  <a:lnTo>
                    <a:pt x="239623" y="80273"/>
                  </a:lnTo>
                  <a:lnTo>
                    <a:pt x="196864" y="131973"/>
                  </a:lnTo>
                  <a:lnTo>
                    <a:pt x="150622" y="175310"/>
                  </a:lnTo>
                  <a:lnTo>
                    <a:pt x="87355" y="215547"/>
                  </a:lnTo>
                  <a:lnTo>
                    <a:pt x="43359" y="231836"/>
                  </a:lnTo>
                  <a:lnTo>
                    <a:pt x="17539" y="234169"/>
                  </a:lnTo>
                  <a:lnTo>
                    <a:pt x="8801" y="232537"/>
                  </a:lnTo>
                  <a:lnTo>
                    <a:pt x="6096" y="231101"/>
                  </a:lnTo>
                  <a:lnTo>
                    <a:pt x="2794" y="232232"/>
                  </a:lnTo>
                  <a:lnTo>
                    <a:pt x="0" y="237985"/>
                  </a:lnTo>
                  <a:lnTo>
                    <a:pt x="1066" y="241541"/>
                  </a:lnTo>
                  <a:lnTo>
                    <a:pt x="5905" y="243979"/>
                  </a:lnTo>
                  <a:lnTo>
                    <a:pt x="4724" y="242227"/>
                  </a:lnTo>
                  <a:lnTo>
                    <a:pt x="4470" y="239877"/>
                  </a:lnTo>
                  <a:lnTo>
                    <a:pt x="5461" y="237845"/>
                  </a:lnTo>
                  <a:lnTo>
                    <a:pt x="6845" y="234975"/>
                  </a:lnTo>
                  <a:lnTo>
                    <a:pt x="10147" y="236207"/>
                  </a:lnTo>
                  <a:lnTo>
                    <a:pt x="12852" y="237642"/>
                  </a:lnTo>
                  <a:lnTo>
                    <a:pt x="21590" y="239090"/>
                  </a:lnTo>
                  <a:lnTo>
                    <a:pt x="47410" y="236351"/>
                  </a:lnTo>
                  <a:lnTo>
                    <a:pt x="91406" y="219656"/>
                  </a:lnTo>
                  <a:lnTo>
                    <a:pt x="154673" y="179235"/>
                  </a:lnTo>
                  <a:lnTo>
                    <a:pt x="200915" y="135713"/>
                  </a:lnTo>
                  <a:lnTo>
                    <a:pt x="243674" y="83608"/>
                  </a:lnTo>
                  <a:lnTo>
                    <a:pt x="276670" y="36254"/>
                  </a:lnTo>
                  <a:lnTo>
                    <a:pt x="294665" y="4610"/>
                  </a:lnTo>
                  <a:lnTo>
                    <a:pt x="296989" y="3340"/>
                  </a:lnTo>
                  <a:lnTo>
                    <a:pt x="299313" y="3632"/>
                  </a:lnTo>
                  <a:lnTo>
                    <a:pt x="298767" y="2667"/>
                  </a:lnTo>
                  <a:lnTo>
                    <a:pt x="297942" y="1866"/>
                  </a:lnTo>
                  <a:lnTo>
                    <a:pt x="294132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30" name="object 157">
              <a:extLst>
                <a:ext uri="{FF2B5EF4-FFF2-40B4-BE49-F238E27FC236}">
                  <a16:creationId xmlns:a16="http://schemas.microsoft.com/office/drawing/2014/main" id="{17709EBA-F35E-49CE-A407-2E830540B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390" y="2041270"/>
              <a:ext cx="300990" cy="247015"/>
            </a:xfrm>
            <a:custGeom>
              <a:avLst/>
              <a:gdLst>
                <a:gd name="T0" fmla="*/ 25565 w 300989"/>
                <a:gd name="T1" fmla="*/ 247014 h 247014"/>
                <a:gd name="T2" fmla="*/ 11417 w 300989"/>
                <a:gd name="T3" fmla="*/ 247014 h 247014"/>
                <a:gd name="T4" fmla="*/ 4495 w 300989"/>
                <a:gd name="T5" fmla="*/ 243433 h 247014"/>
                <a:gd name="T6" fmla="*/ 3771 w 300989"/>
                <a:gd name="T7" fmla="*/ 243039 h 247014"/>
                <a:gd name="T8" fmla="*/ 1054 w 300989"/>
                <a:gd name="T9" fmla="*/ 241541 h 247014"/>
                <a:gd name="T10" fmla="*/ 0 w 300989"/>
                <a:gd name="T11" fmla="*/ 237997 h 247014"/>
                <a:gd name="T12" fmla="*/ 1396 w 300989"/>
                <a:gd name="T13" fmla="*/ 235102 h 247014"/>
                <a:gd name="T14" fmla="*/ 2793 w 300989"/>
                <a:gd name="T15" fmla="*/ 232244 h 247014"/>
                <a:gd name="T16" fmla="*/ 6083 w 300989"/>
                <a:gd name="T17" fmla="*/ 231101 h 247014"/>
                <a:gd name="T18" fmla="*/ 8788 w 300989"/>
                <a:gd name="T19" fmla="*/ 232549 h 247014"/>
                <a:gd name="T20" fmla="*/ 17526 w 300989"/>
                <a:gd name="T21" fmla="*/ 234175 h 247014"/>
                <a:gd name="T22" fmla="*/ 87342 w 300989"/>
                <a:gd name="T23" fmla="*/ 215552 h 247014"/>
                <a:gd name="T24" fmla="*/ 150609 w 300989"/>
                <a:gd name="T25" fmla="*/ 175323 h 247014"/>
                <a:gd name="T26" fmla="*/ 196852 w 300989"/>
                <a:gd name="T27" fmla="*/ 131986 h 247014"/>
                <a:gd name="T28" fmla="*/ 239612 w 300989"/>
                <a:gd name="T29" fmla="*/ 80286 h 247014"/>
                <a:gd name="T30" fmla="*/ 272612 w 300989"/>
                <a:gd name="T31" fmla="*/ 33334 h 247014"/>
                <a:gd name="T32" fmla="*/ 290842 w 300989"/>
                <a:gd name="T33" fmla="*/ 1295 h 247014"/>
                <a:gd name="T34" fmla="*/ 294131 w 300989"/>
                <a:gd name="T35" fmla="*/ 0 h 247014"/>
                <a:gd name="T36" fmla="*/ 296900 w 300989"/>
                <a:gd name="T37" fmla="*/ 1371 h 247014"/>
                <a:gd name="T38" fmla="*/ 299669 w 300989"/>
                <a:gd name="T39" fmla="*/ 2730 h 247014"/>
                <a:gd name="T40" fmla="*/ 300875 w 300989"/>
                <a:gd name="T41" fmla="*/ 6222 h 247014"/>
                <a:gd name="T42" fmla="*/ 264757 w 300989"/>
                <a:gd name="T43" fmla="*/ 65068 h 247014"/>
                <a:gd name="T44" fmla="*/ 233234 w 300989"/>
                <a:gd name="T45" fmla="*/ 107147 h 247014"/>
                <a:gd name="T46" fmla="*/ 196317 w 300989"/>
                <a:gd name="T47" fmla="*/ 149409 h 247014"/>
                <a:gd name="T48" fmla="*/ 157010 w 300989"/>
                <a:gd name="T49" fmla="*/ 184924 h 247014"/>
                <a:gd name="T50" fmla="*/ 110572 w 300989"/>
                <a:gd name="T51" fmla="*/ 216711 h 247014"/>
                <a:gd name="T52" fmla="*/ 74209 w 300989"/>
                <a:gd name="T53" fmla="*/ 235600 h 247014"/>
                <a:gd name="T54" fmla="*/ 46385 w 300989"/>
                <a:gd name="T55" fmla="*/ 244675 h 247014"/>
                <a:gd name="T56" fmla="*/ 25565 w 300989"/>
                <a:gd name="T57" fmla="*/ 247014 h 247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0989" h="247014">
                  <a:moveTo>
                    <a:pt x="25565" y="247014"/>
                  </a:moveTo>
                  <a:lnTo>
                    <a:pt x="11417" y="247014"/>
                  </a:lnTo>
                  <a:lnTo>
                    <a:pt x="4495" y="243433"/>
                  </a:lnTo>
                  <a:lnTo>
                    <a:pt x="3771" y="243039"/>
                  </a:lnTo>
                  <a:lnTo>
                    <a:pt x="1054" y="241541"/>
                  </a:lnTo>
                  <a:lnTo>
                    <a:pt x="0" y="237997"/>
                  </a:lnTo>
                  <a:lnTo>
                    <a:pt x="1396" y="235102"/>
                  </a:lnTo>
                  <a:lnTo>
                    <a:pt x="2793" y="232244"/>
                  </a:lnTo>
                  <a:lnTo>
                    <a:pt x="6083" y="231101"/>
                  </a:lnTo>
                  <a:lnTo>
                    <a:pt x="8788" y="232549"/>
                  </a:lnTo>
                  <a:lnTo>
                    <a:pt x="17526" y="234175"/>
                  </a:lnTo>
                  <a:lnTo>
                    <a:pt x="87342" y="215552"/>
                  </a:lnTo>
                  <a:lnTo>
                    <a:pt x="150609" y="175323"/>
                  </a:lnTo>
                  <a:lnTo>
                    <a:pt x="196852" y="131986"/>
                  </a:lnTo>
                  <a:lnTo>
                    <a:pt x="239612" y="80286"/>
                  </a:lnTo>
                  <a:lnTo>
                    <a:pt x="272612" y="33334"/>
                  </a:lnTo>
                  <a:lnTo>
                    <a:pt x="290842" y="1295"/>
                  </a:lnTo>
                  <a:lnTo>
                    <a:pt x="294131" y="0"/>
                  </a:lnTo>
                  <a:lnTo>
                    <a:pt x="296900" y="1371"/>
                  </a:lnTo>
                  <a:lnTo>
                    <a:pt x="299669" y="2730"/>
                  </a:lnTo>
                  <a:lnTo>
                    <a:pt x="300875" y="6222"/>
                  </a:lnTo>
                  <a:lnTo>
                    <a:pt x="264757" y="65068"/>
                  </a:lnTo>
                  <a:lnTo>
                    <a:pt x="233234" y="107147"/>
                  </a:lnTo>
                  <a:lnTo>
                    <a:pt x="196317" y="149409"/>
                  </a:lnTo>
                  <a:lnTo>
                    <a:pt x="157010" y="184924"/>
                  </a:lnTo>
                  <a:lnTo>
                    <a:pt x="110572" y="216711"/>
                  </a:lnTo>
                  <a:lnTo>
                    <a:pt x="74209" y="235600"/>
                  </a:lnTo>
                  <a:lnTo>
                    <a:pt x="46385" y="244675"/>
                  </a:lnTo>
                  <a:lnTo>
                    <a:pt x="25565" y="247014"/>
                  </a:lnTo>
                  <a:close/>
                </a:path>
              </a:pathLst>
            </a:custGeom>
            <a:noFill/>
            <a:ln w="3416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31" name="object 158">
              <a:extLst>
                <a:ext uri="{FF2B5EF4-FFF2-40B4-BE49-F238E27FC236}">
                  <a16:creationId xmlns:a16="http://schemas.microsoft.com/office/drawing/2014/main" id="{E942A8DF-B83D-40A7-95FA-934F3035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557" y="2249597"/>
              <a:ext cx="86360" cy="46990"/>
            </a:xfrm>
            <a:custGeom>
              <a:avLst/>
              <a:gdLst>
                <a:gd name="T0" fmla="*/ 838 w 86360"/>
                <a:gd name="T1" fmla="*/ 0 h 46989"/>
                <a:gd name="T2" fmla="*/ 0 w 86360"/>
                <a:gd name="T3" fmla="*/ 7797 h 46989"/>
                <a:gd name="T4" fmla="*/ 3784 w 86360"/>
                <a:gd name="T5" fmla="*/ 13436 h 46989"/>
                <a:gd name="T6" fmla="*/ 76136 w 86360"/>
                <a:gd name="T7" fmla="*/ 44081 h 46989"/>
                <a:gd name="T8" fmla="*/ 85864 w 86360"/>
                <a:gd name="T9" fmla="*/ 46393 h 46989"/>
                <a:gd name="T10" fmla="*/ 78092 w 86360"/>
                <a:gd name="T11" fmla="*/ 43268 h 46989"/>
                <a:gd name="T12" fmla="*/ 75603 w 86360"/>
                <a:gd name="T13" fmla="*/ 37998 h 46989"/>
                <a:gd name="T14" fmla="*/ 75755 w 86360"/>
                <a:gd name="T15" fmla="*/ 31915 h 46989"/>
                <a:gd name="T16" fmla="*/ 72847 w 86360"/>
                <a:gd name="T17" fmla="*/ 31127 h 46989"/>
                <a:gd name="T18" fmla="*/ 70802 w 86360"/>
                <a:gd name="T19" fmla="*/ 29629 h 46989"/>
                <a:gd name="T20" fmla="*/ 838 w 86360"/>
                <a:gd name="T21" fmla="*/ 0 h 46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360" h="46989">
                  <a:moveTo>
                    <a:pt x="838" y="0"/>
                  </a:moveTo>
                  <a:lnTo>
                    <a:pt x="0" y="7797"/>
                  </a:lnTo>
                  <a:lnTo>
                    <a:pt x="3784" y="13436"/>
                  </a:lnTo>
                  <a:lnTo>
                    <a:pt x="76136" y="44081"/>
                  </a:lnTo>
                  <a:lnTo>
                    <a:pt x="85864" y="46393"/>
                  </a:lnTo>
                  <a:lnTo>
                    <a:pt x="78092" y="43268"/>
                  </a:lnTo>
                  <a:lnTo>
                    <a:pt x="75603" y="37998"/>
                  </a:lnTo>
                  <a:lnTo>
                    <a:pt x="75755" y="31915"/>
                  </a:lnTo>
                  <a:lnTo>
                    <a:pt x="72847" y="31127"/>
                  </a:lnTo>
                  <a:lnTo>
                    <a:pt x="70802" y="29629"/>
                  </a:lnTo>
                  <a:lnTo>
                    <a:pt x="838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32" name="object 159">
              <a:extLst>
                <a:ext uri="{FF2B5EF4-FFF2-40B4-BE49-F238E27FC236}">
                  <a16:creationId xmlns:a16="http://schemas.microsoft.com/office/drawing/2014/main" id="{1E3E7393-5BF4-42FE-A007-5CBFDACF3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815" y="2028653"/>
              <a:ext cx="28575" cy="24765"/>
            </a:xfrm>
            <a:custGeom>
              <a:avLst/>
              <a:gdLst>
                <a:gd name="T0" fmla="*/ 22021 w 28575"/>
                <a:gd name="T1" fmla="*/ 0 h 24764"/>
                <a:gd name="T2" fmla="*/ 6350 w 28575"/>
                <a:gd name="T3" fmla="*/ 0 h 24764"/>
                <a:gd name="T4" fmla="*/ 0 w 28575"/>
                <a:gd name="T5" fmla="*/ 6527 h 24764"/>
                <a:gd name="T6" fmla="*/ 0 w 28575"/>
                <a:gd name="T7" fmla="*/ 16344 h 24764"/>
                <a:gd name="T8" fmla="*/ 330 w 28575"/>
                <a:gd name="T9" fmla="*/ 18046 h 24764"/>
                <a:gd name="T10" fmla="*/ 889 w 28575"/>
                <a:gd name="T11" fmla="*/ 19621 h 24764"/>
                <a:gd name="T12" fmla="*/ 4356 w 28575"/>
                <a:gd name="T13" fmla="*/ 15176 h 24764"/>
                <a:gd name="T14" fmla="*/ 4533 w 28575"/>
                <a:gd name="T15" fmla="*/ 9512 h 24764"/>
                <a:gd name="T16" fmla="*/ 8890 w 28575"/>
                <a:gd name="T17" fmla="*/ 4978 h 24764"/>
                <a:gd name="T18" fmla="*/ 19735 w 28575"/>
                <a:gd name="T19" fmla="*/ 4978 h 24764"/>
                <a:gd name="T20" fmla="*/ 24168 w 28575"/>
                <a:gd name="T21" fmla="*/ 9702 h 24764"/>
                <a:gd name="T22" fmla="*/ 24168 w 28575"/>
                <a:gd name="T23" fmla="*/ 17665 h 24764"/>
                <a:gd name="T24" fmla="*/ 23571 w 28575"/>
                <a:gd name="T25" fmla="*/ 19646 h 24764"/>
                <a:gd name="T26" fmla="*/ 22542 w 28575"/>
                <a:gd name="T27" fmla="*/ 21310 h 24764"/>
                <a:gd name="T28" fmla="*/ 24358 w 28575"/>
                <a:gd name="T29" fmla="*/ 24714 h 24764"/>
                <a:gd name="T30" fmla="*/ 26847 w 28575"/>
                <a:gd name="T31" fmla="*/ 22085 h 24764"/>
                <a:gd name="T32" fmla="*/ 28371 w 28575"/>
                <a:gd name="T33" fmla="*/ 18516 h 24764"/>
                <a:gd name="T34" fmla="*/ 28371 w 28575"/>
                <a:gd name="T35" fmla="*/ 6527 h 24764"/>
                <a:gd name="T36" fmla="*/ 22021 w 28575"/>
                <a:gd name="T37" fmla="*/ 0 h 24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575" h="24764">
                  <a:moveTo>
                    <a:pt x="22021" y="0"/>
                  </a:moveTo>
                  <a:lnTo>
                    <a:pt x="6350" y="0"/>
                  </a:lnTo>
                  <a:lnTo>
                    <a:pt x="0" y="6527"/>
                  </a:lnTo>
                  <a:lnTo>
                    <a:pt x="0" y="16344"/>
                  </a:lnTo>
                  <a:lnTo>
                    <a:pt x="330" y="18046"/>
                  </a:lnTo>
                  <a:lnTo>
                    <a:pt x="889" y="19621"/>
                  </a:lnTo>
                  <a:lnTo>
                    <a:pt x="4356" y="15176"/>
                  </a:lnTo>
                  <a:lnTo>
                    <a:pt x="4533" y="9512"/>
                  </a:lnTo>
                  <a:lnTo>
                    <a:pt x="8890" y="4978"/>
                  </a:lnTo>
                  <a:lnTo>
                    <a:pt x="19735" y="4978"/>
                  </a:lnTo>
                  <a:lnTo>
                    <a:pt x="24168" y="9702"/>
                  </a:lnTo>
                  <a:lnTo>
                    <a:pt x="24168" y="17665"/>
                  </a:lnTo>
                  <a:lnTo>
                    <a:pt x="23571" y="19646"/>
                  </a:lnTo>
                  <a:lnTo>
                    <a:pt x="22542" y="21310"/>
                  </a:lnTo>
                  <a:lnTo>
                    <a:pt x="24358" y="24714"/>
                  </a:lnTo>
                  <a:lnTo>
                    <a:pt x="26847" y="22085"/>
                  </a:lnTo>
                  <a:lnTo>
                    <a:pt x="28371" y="18516"/>
                  </a:lnTo>
                  <a:lnTo>
                    <a:pt x="28371" y="6527"/>
                  </a:lnTo>
                  <a:lnTo>
                    <a:pt x="22021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33" name="object 160">
              <a:extLst>
                <a:ext uri="{FF2B5EF4-FFF2-40B4-BE49-F238E27FC236}">
                  <a16:creationId xmlns:a16="http://schemas.microsoft.com/office/drawing/2014/main" id="{79E115C7-58D3-47CB-9432-A46746EF6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8586" y="2207348"/>
              <a:ext cx="116839" cy="64769"/>
            </a:xfrm>
            <a:custGeom>
              <a:avLst/>
              <a:gdLst>
                <a:gd name="T0" fmla="*/ 116293 w 116839"/>
                <a:gd name="T1" fmla="*/ 41821 h 64769"/>
                <a:gd name="T2" fmla="*/ 0 w 116839"/>
                <a:gd name="T3" fmla="*/ 41821 h 64769"/>
                <a:gd name="T4" fmla="*/ 0 w 116839"/>
                <a:gd name="T5" fmla="*/ 64287 h 64769"/>
                <a:gd name="T6" fmla="*/ 116293 w 116839"/>
                <a:gd name="T7" fmla="*/ 64287 h 64769"/>
                <a:gd name="T8" fmla="*/ 116293 w 116839"/>
                <a:gd name="T9" fmla="*/ 41821 h 64769"/>
                <a:gd name="T10" fmla="*/ 116293 w 116839"/>
                <a:gd name="T11" fmla="*/ 0 h 64769"/>
                <a:gd name="T12" fmla="*/ 0 w 116839"/>
                <a:gd name="T13" fmla="*/ 0 h 64769"/>
                <a:gd name="T14" fmla="*/ 0 w 116839"/>
                <a:gd name="T15" fmla="*/ 22466 h 64769"/>
                <a:gd name="T16" fmla="*/ 116293 w 116839"/>
                <a:gd name="T17" fmla="*/ 22466 h 64769"/>
                <a:gd name="T18" fmla="*/ 116293 w 116839"/>
                <a:gd name="T19" fmla="*/ 0 h 64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839" h="64769">
                  <a:moveTo>
                    <a:pt x="116293" y="41821"/>
                  </a:moveTo>
                  <a:lnTo>
                    <a:pt x="0" y="41821"/>
                  </a:lnTo>
                  <a:lnTo>
                    <a:pt x="0" y="64287"/>
                  </a:lnTo>
                  <a:lnTo>
                    <a:pt x="116293" y="64287"/>
                  </a:lnTo>
                  <a:lnTo>
                    <a:pt x="116293" y="41821"/>
                  </a:lnTo>
                  <a:close/>
                </a:path>
                <a:path w="116839" h="64769">
                  <a:moveTo>
                    <a:pt x="116293" y="0"/>
                  </a:moveTo>
                  <a:lnTo>
                    <a:pt x="0" y="0"/>
                  </a:lnTo>
                  <a:lnTo>
                    <a:pt x="0" y="22466"/>
                  </a:lnTo>
                  <a:lnTo>
                    <a:pt x="116293" y="22466"/>
                  </a:lnTo>
                  <a:lnTo>
                    <a:pt x="11629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113" name="object 161">
            <a:extLst>
              <a:ext uri="{FF2B5EF4-FFF2-40B4-BE49-F238E27FC236}">
                <a16:creationId xmlns:a16="http://schemas.microsoft.com/office/drawing/2014/main" id="{E81F2B74-1F97-4C9D-B738-2E61E935D938}"/>
              </a:ext>
            </a:extLst>
          </p:cNvPr>
          <p:cNvSpPr>
            <a:spLocks/>
          </p:cNvSpPr>
          <p:nvPr/>
        </p:nvSpPr>
        <p:spPr bwMode="auto">
          <a:xfrm>
            <a:off x="2820988" y="2173288"/>
            <a:ext cx="117475" cy="111125"/>
          </a:xfrm>
          <a:custGeom>
            <a:avLst/>
            <a:gdLst>
              <a:gd name="T0" fmla="*/ 116293 w 116839"/>
              <a:gd name="T1" fmla="*/ 44450 h 110489"/>
              <a:gd name="T2" fmla="*/ 70853 w 116839"/>
              <a:gd name="T3" fmla="*/ 44450 h 110489"/>
              <a:gd name="T4" fmla="*/ 70853 w 116839"/>
              <a:gd name="T5" fmla="*/ 0 h 110489"/>
              <a:gd name="T6" fmla="*/ 45440 w 116839"/>
              <a:gd name="T7" fmla="*/ 0 h 110489"/>
              <a:gd name="T8" fmla="*/ 45440 w 116839"/>
              <a:gd name="T9" fmla="*/ 44450 h 110489"/>
              <a:gd name="T10" fmla="*/ 0 w 116839"/>
              <a:gd name="T11" fmla="*/ 44450 h 110489"/>
              <a:gd name="T12" fmla="*/ 0 w 116839"/>
              <a:gd name="T13" fmla="*/ 66040 h 110489"/>
              <a:gd name="T14" fmla="*/ 45440 w 116839"/>
              <a:gd name="T15" fmla="*/ 66040 h 110489"/>
              <a:gd name="T16" fmla="*/ 45440 w 116839"/>
              <a:gd name="T17" fmla="*/ 110490 h 110489"/>
              <a:gd name="T18" fmla="*/ 70853 w 116839"/>
              <a:gd name="T19" fmla="*/ 110490 h 110489"/>
              <a:gd name="T20" fmla="*/ 70853 w 116839"/>
              <a:gd name="T21" fmla="*/ 66040 h 110489"/>
              <a:gd name="T22" fmla="*/ 116293 w 116839"/>
              <a:gd name="T23" fmla="*/ 66040 h 110489"/>
              <a:gd name="T24" fmla="*/ 116293 w 116839"/>
              <a:gd name="T25" fmla="*/ 44450 h 110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839" h="110489">
                <a:moveTo>
                  <a:pt x="116293" y="44450"/>
                </a:moveTo>
                <a:lnTo>
                  <a:pt x="70853" y="44450"/>
                </a:lnTo>
                <a:lnTo>
                  <a:pt x="70853" y="0"/>
                </a:lnTo>
                <a:lnTo>
                  <a:pt x="45440" y="0"/>
                </a:lnTo>
                <a:lnTo>
                  <a:pt x="45440" y="44450"/>
                </a:lnTo>
                <a:lnTo>
                  <a:pt x="0" y="44450"/>
                </a:lnTo>
                <a:lnTo>
                  <a:pt x="0" y="66040"/>
                </a:lnTo>
                <a:lnTo>
                  <a:pt x="45440" y="66040"/>
                </a:lnTo>
                <a:lnTo>
                  <a:pt x="45440" y="110490"/>
                </a:lnTo>
                <a:lnTo>
                  <a:pt x="70853" y="110490"/>
                </a:lnTo>
                <a:lnTo>
                  <a:pt x="70853" y="66040"/>
                </a:lnTo>
                <a:lnTo>
                  <a:pt x="116293" y="66040"/>
                </a:lnTo>
                <a:lnTo>
                  <a:pt x="116293" y="444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114" name="object 162">
            <a:extLst>
              <a:ext uri="{FF2B5EF4-FFF2-40B4-BE49-F238E27FC236}">
                <a16:creationId xmlns:a16="http://schemas.microsoft.com/office/drawing/2014/main" id="{35F5AC40-9635-44E7-A8EA-0EB16EA24119}"/>
              </a:ext>
            </a:extLst>
          </p:cNvPr>
          <p:cNvGrpSpPr>
            <a:grpSpLocks/>
          </p:cNvGrpSpPr>
          <p:nvPr/>
        </p:nvGrpSpPr>
        <p:grpSpPr bwMode="auto">
          <a:xfrm>
            <a:off x="4664075" y="1844675"/>
            <a:ext cx="225425" cy="962025"/>
            <a:chOff x="4664659" y="1844032"/>
            <a:chExt cx="224154" cy="962025"/>
          </a:xfrm>
        </p:grpSpPr>
        <p:pic>
          <p:nvPicPr>
            <p:cNvPr id="2212" name="object 163">
              <a:extLst>
                <a:ext uri="{FF2B5EF4-FFF2-40B4-BE49-F238E27FC236}">
                  <a16:creationId xmlns:a16="http://schemas.microsoft.com/office/drawing/2014/main" id="{5C39E7C6-2B55-4435-9DC6-B2FE49BAA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659" y="1844032"/>
              <a:ext cx="223968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3" name="object 164">
              <a:extLst>
                <a:ext uri="{FF2B5EF4-FFF2-40B4-BE49-F238E27FC236}">
                  <a16:creationId xmlns:a16="http://schemas.microsoft.com/office/drawing/2014/main" id="{E3FFD8EA-B5CD-4254-A6D1-A40009236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659" y="2091448"/>
              <a:ext cx="223968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4" name="object 165">
              <a:extLst>
                <a:ext uri="{FF2B5EF4-FFF2-40B4-BE49-F238E27FC236}">
                  <a16:creationId xmlns:a16="http://schemas.microsoft.com/office/drawing/2014/main" id="{A68A6A5E-0D82-4543-A024-1FB98EF04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659" y="2338867"/>
              <a:ext cx="223968" cy="21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15" name="object 166">
              <a:extLst>
                <a:ext uri="{FF2B5EF4-FFF2-40B4-BE49-F238E27FC236}">
                  <a16:creationId xmlns:a16="http://schemas.microsoft.com/office/drawing/2014/main" id="{00943877-DF40-4CE7-B091-9F0F1898D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659" y="2586280"/>
              <a:ext cx="223968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15" name="object 167">
            <a:extLst>
              <a:ext uri="{FF2B5EF4-FFF2-40B4-BE49-F238E27FC236}">
                <a16:creationId xmlns:a16="http://schemas.microsoft.com/office/drawing/2014/main" id="{277B42F8-CFFA-4687-B230-E8BBF059C3C4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1854200"/>
            <a:ext cx="646113" cy="911225"/>
            <a:chOff x="5168320" y="1853741"/>
            <a:chExt cx="646430" cy="911225"/>
          </a:xfrm>
        </p:grpSpPr>
        <p:pic>
          <p:nvPicPr>
            <p:cNvPr id="2196" name="object 168">
              <a:extLst>
                <a:ext uri="{FF2B5EF4-FFF2-40B4-BE49-F238E27FC236}">
                  <a16:creationId xmlns:a16="http://schemas.microsoft.com/office/drawing/2014/main" id="{96E28D8D-1A9D-4E63-AA17-07151954F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4155" y="2618447"/>
              <a:ext cx="499618" cy="142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7" name="object 169">
              <a:extLst>
                <a:ext uri="{FF2B5EF4-FFF2-40B4-BE49-F238E27FC236}">
                  <a16:creationId xmlns:a16="http://schemas.microsoft.com/office/drawing/2014/main" id="{AD82A18E-791F-42D8-A10B-1958EA41E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229" y="2618436"/>
              <a:ext cx="502920" cy="143510"/>
            </a:xfrm>
            <a:custGeom>
              <a:avLst/>
              <a:gdLst>
                <a:gd name="T0" fmla="*/ 0 w 502920"/>
                <a:gd name="T1" fmla="*/ 38061 h 143510"/>
                <a:gd name="T2" fmla="*/ 5545 w 502920"/>
                <a:gd name="T3" fmla="*/ 77746 h 143510"/>
                <a:gd name="T4" fmla="*/ 41499 w 502920"/>
                <a:gd name="T5" fmla="*/ 108450 h 143510"/>
                <a:gd name="T6" fmla="*/ 104218 w 502920"/>
                <a:gd name="T7" fmla="*/ 125295 h 143510"/>
                <a:gd name="T8" fmla="*/ 116916 w 502920"/>
                <a:gd name="T9" fmla="*/ 127546 h 143510"/>
                <a:gd name="T10" fmla="*/ 125603 w 502920"/>
                <a:gd name="T11" fmla="*/ 109042 h 143510"/>
                <a:gd name="T12" fmla="*/ 145897 w 502920"/>
                <a:gd name="T13" fmla="*/ 111099 h 143510"/>
                <a:gd name="T14" fmla="*/ 175085 w 502920"/>
                <a:gd name="T15" fmla="*/ 137781 h 143510"/>
                <a:gd name="T16" fmla="*/ 214730 w 502920"/>
                <a:gd name="T17" fmla="*/ 142796 h 143510"/>
                <a:gd name="T18" fmla="*/ 248323 w 502920"/>
                <a:gd name="T19" fmla="*/ 142989 h 143510"/>
                <a:gd name="T20" fmla="*/ 290793 w 502920"/>
                <a:gd name="T21" fmla="*/ 141060 h 143510"/>
                <a:gd name="T22" fmla="*/ 328642 w 502920"/>
                <a:gd name="T23" fmla="*/ 136817 h 143510"/>
                <a:gd name="T24" fmla="*/ 355802 w 502920"/>
                <a:gd name="T25" fmla="*/ 132573 h 143510"/>
                <a:gd name="T26" fmla="*/ 366204 w 502920"/>
                <a:gd name="T27" fmla="*/ 130644 h 143510"/>
                <a:gd name="T28" fmla="*/ 372973 w 502920"/>
                <a:gd name="T29" fmla="*/ 104914 h 143510"/>
                <a:gd name="T30" fmla="*/ 393255 w 502920"/>
                <a:gd name="T31" fmla="*/ 100799 h 143510"/>
                <a:gd name="T32" fmla="*/ 405828 w 502920"/>
                <a:gd name="T33" fmla="*/ 119329 h 143510"/>
                <a:gd name="T34" fmla="*/ 446222 w 502920"/>
                <a:gd name="T35" fmla="*/ 111880 h 143510"/>
                <a:gd name="T36" fmla="*/ 468141 w 502920"/>
                <a:gd name="T37" fmla="*/ 106075 h 143510"/>
                <a:gd name="T38" fmla="*/ 496390 w 502920"/>
                <a:gd name="T39" fmla="*/ 65376 h 143510"/>
                <a:gd name="T40" fmla="*/ 502450 w 502920"/>
                <a:gd name="T41" fmla="*/ 21602 h 143510"/>
                <a:gd name="T42" fmla="*/ 175856 w 502920"/>
                <a:gd name="T43" fmla="*/ 0 h 143510"/>
                <a:gd name="T44" fmla="*/ 0 w 502920"/>
                <a:gd name="T45" fmla="*/ 38061 h 14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2920" h="143510">
                  <a:moveTo>
                    <a:pt x="0" y="38061"/>
                  </a:moveTo>
                  <a:lnTo>
                    <a:pt x="5545" y="77746"/>
                  </a:lnTo>
                  <a:lnTo>
                    <a:pt x="41499" y="108450"/>
                  </a:lnTo>
                  <a:lnTo>
                    <a:pt x="104218" y="125295"/>
                  </a:lnTo>
                  <a:lnTo>
                    <a:pt x="116916" y="127546"/>
                  </a:lnTo>
                  <a:lnTo>
                    <a:pt x="125603" y="109042"/>
                  </a:lnTo>
                  <a:lnTo>
                    <a:pt x="145897" y="111099"/>
                  </a:lnTo>
                  <a:lnTo>
                    <a:pt x="175085" y="137781"/>
                  </a:lnTo>
                  <a:lnTo>
                    <a:pt x="214730" y="142796"/>
                  </a:lnTo>
                  <a:lnTo>
                    <a:pt x="248323" y="142989"/>
                  </a:lnTo>
                  <a:lnTo>
                    <a:pt x="290793" y="141060"/>
                  </a:lnTo>
                  <a:lnTo>
                    <a:pt x="328642" y="136817"/>
                  </a:lnTo>
                  <a:lnTo>
                    <a:pt x="355802" y="132573"/>
                  </a:lnTo>
                  <a:lnTo>
                    <a:pt x="366204" y="130644"/>
                  </a:lnTo>
                  <a:lnTo>
                    <a:pt x="372973" y="104914"/>
                  </a:lnTo>
                  <a:lnTo>
                    <a:pt x="393255" y="100799"/>
                  </a:lnTo>
                  <a:lnTo>
                    <a:pt x="405828" y="119329"/>
                  </a:lnTo>
                  <a:lnTo>
                    <a:pt x="446222" y="111880"/>
                  </a:lnTo>
                  <a:lnTo>
                    <a:pt x="468141" y="106075"/>
                  </a:lnTo>
                  <a:lnTo>
                    <a:pt x="496390" y="65376"/>
                  </a:lnTo>
                  <a:lnTo>
                    <a:pt x="502450" y="21602"/>
                  </a:lnTo>
                  <a:lnTo>
                    <a:pt x="175856" y="0"/>
                  </a:lnTo>
                  <a:lnTo>
                    <a:pt x="0" y="38061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98" name="object 170">
              <a:extLst>
                <a:ext uri="{FF2B5EF4-FFF2-40B4-BE49-F238E27FC236}">
                  <a16:creationId xmlns:a16="http://schemas.microsoft.com/office/drawing/2014/main" id="{E1BD40AA-E868-42B0-A84D-32D00728A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347" y="1855342"/>
              <a:ext cx="640572" cy="857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9" name="object 171">
              <a:extLst>
                <a:ext uri="{FF2B5EF4-FFF2-40B4-BE49-F238E27FC236}">
                  <a16:creationId xmlns:a16="http://schemas.microsoft.com/office/drawing/2014/main" id="{C577ED40-3A2F-4CA8-9D69-25D23745E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347" y="1855342"/>
              <a:ext cx="640572" cy="141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0" name="object 172">
              <a:extLst>
                <a:ext uri="{FF2B5EF4-FFF2-40B4-BE49-F238E27FC236}">
                  <a16:creationId xmlns:a16="http://schemas.microsoft.com/office/drawing/2014/main" id="{92F67992-50B9-4BE8-A95A-1B01C4C60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768" y="2021324"/>
              <a:ext cx="53340" cy="57150"/>
            </a:xfrm>
            <a:custGeom>
              <a:avLst/>
              <a:gdLst>
                <a:gd name="T0" fmla="*/ 26568 w 53339"/>
                <a:gd name="T1" fmla="*/ 0 h 57150"/>
                <a:gd name="T2" fmla="*/ 16234 w 53339"/>
                <a:gd name="T3" fmla="*/ 2220 h 57150"/>
                <a:gd name="T4" fmla="*/ 7788 w 53339"/>
                <a:gd name="T5" fmla="*/ 8278 h 57150"/>
                <a:gd name="T6" fmla="*/ 2090 w 53339"/>
                <a:gd name="T7" fmla="*/ 17268 h 57150"/>
                <a:gd name="T8" fmla="*/ 0 w 53339"/>
                <a:gd name="T9" fmla="*/ 28282 h 57150"/>
                <a:gd name="T10" fmla="*/ 2090 w 53339"/>
                <a:gd name="T11" fmla="*/ 39292 h 57150"/>
                <a:gd name="T12" fmla="*/ 7788 w 53339"/>
                <a:gd name="T13" fmla="*/ 48282 h 57150"/>
                <a:gd name="T14" fmla="*/ 16234 w 53339"/>
                <a:gd name="T15" fmla="*/ 54343 h 57150"/>
                <a:gd name="T16" fmla="*/ 26568 w 53339"/>
                <a:gd name="T17" fmla="*/ 56565 h 57150"/>
                <a:gd name="T18" fmla="*/ 36915 w 53339"/>
                <a:gd name="T19" fmla="*/ 54343 h 57150"/>
                <a:gd name="T20" fmla="*/ 45364 w 53339"/>
                <a:gd name="T21" fmla="*/ 48282 h 57150"/>
                <a:gd name="T22" fmla="*/ 51060 w 53339"/>
                <a:gd name="T23" fmla="*/ 39292 h 57150"/>
                <a:gd name="T24" fmla="*/ 53149 w 53339"/>
                <a:gd name="T25" fmla="*/ 28282 h 57150"/>
                <a:gd name="T26" fmla="*/ 51060 w 53339"/>
                <a:gd name="T27" fmla="*/ 17268 h 57150"/>
                <a:gd name="T28" fmla="*/ 45364 w 53339"/>
                <a:gd name="T29" fmla="*/ 8278 h 57150"/>
                <a:gd name="T30" fmla="*/ 36915 w 53339"/>
                <a:gd name="T31" fmla="*/ 2220 h 57150"/>
                <a:gd name="T32" fmla="*/ 26568 w 53339"/>
                <a:gd name="T33" fmla="*/ 0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39" h="57150">
                  <a:moveTo>
                    <a:pt x="26568" y="0"/>
                  </a:moveTo>
                  <a:lnTo>
                    <a:pt x="16234" y="2220"/>
                  </a:lnTo>
                  <a:lnTo>
                    <a:pt x="7788" y="8278"/>
                  </a:lnTo>
                  <a:lnTo>
                    <a:pt x="2090" y="17268"/>
                  </a:lnTo>
                  <a:lnTo>
                    <a:pt x="0" y="28282"/>
                  </a:lnTo>
                  <a:lnTo>
                    <a:pt x="2090" y="39292"/>
                  </a:lnTo>
                  <a:lnTo>
                    <a:pt x="7788" y="48282"/>
                  </a:lnTo>
                  <a:lnTo>
                    <a:pt x="16234" y="54343"/>
                  </a:lnTo>
                  <a:lnTo>
                    <a:pt x="26568" y="56565"/>
                  </a:lnTo>
                  <a:lnTo>
                    <a:pt x="36915" y="54343"/>
                  </a:lnTo>
                  <a:lnTo>
                    <a:pt x="45364" y="48282"/>
                  </a:lnTo>
                  <a:lnTo>
                    <a:pt x="51060" y="39292"/>
                  </a:lnTo>
                  <a:lnTo>
                    <a:pt x="53149" y="28282"/>
                  </a:lnTo>
                  <a:lnTo>
                    <a:pt x="51060" y="17268"/>
                  </a:lnTo>
                  <a:lnTo>
                    <a:pt x="45364" y="8278"/>
                  </a:lnTo>
                  <a:lnTo>
                    <a:pt x="36915" y="2220"/>
                  </a:lnTo>
                  <a:lnTo>
                    <a:pt x="26568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01" name="object 173">
              <a:extLst>
                <a:ext uri="{FF2B5EF4-FFF2-40B4-BE49-F238E27FC236}">
                  <a16:creationId xmlns:a16="http://schemas.microsoft.com/office/drawing/2014/main" id="{5B53ABAB-E119-4295-9E72-F7F1C6DB5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768" y="2021324"/>
              <a:ext cx="53340" cy="57150"/>
            </a:xfrm>
            <a:custGeom>
              <a:avLst/>
              <a:gdLst>
                <a:gd name="T0" fmla="*/ 53149 w 53339"/>
                <a:gd name="T1" fmla="*/ 28282 h 57150"/>
                <a:gd name="T2" fmla="*/ 51060 w 53339"/>
                <a:gd name="T3" fmla="*/ 39292 h 57150"/>
                <a:gd name="T4" fmla="*/ 45364 w 53339"/>
                <a:gd name="T5" fmla="*/ 48282 h 57150"/>
                <a:gd name="T6" fmla="*/ 36915 w 53339"/>
                <a:gd name="T7" fmla="*/ 54343 h 57150"/>
                <a:gd name="T8" fmla="*/ 26568 w 53339"/>
                <a:gd name="T9" fmla="*/ 56565 h 57150"/>
                <a:gd name="T10" fmla="*/ 16234 w 53339"/>
                <a:gd name="T11" fmla="*/ 54343 h 57150"/>
                <a:gd name="T12" fmla="*/ 7788 w 53339"/>
                <a:gd name="T13" fmla="*/ 48282 h 57150"/>
                <a:gd name="T14" fmla="*/ 2090 w 53339"/>
                <a:gd name="T15" fmla="*/ 39292 h 57150"/>
                <a:gd name="T16" fmla="*/ 0 w 53339"/>
                <a:gd name="T17" fmla="*/ 28282 h 57150"/>
                <a:gd name="T18" fmla="*/ 2090 w 53339"/>
                <a:gd name="T19" fmla="*/ 17268 h 57150"/>
                <a:gd name="T20" fmla="*/ 7788 w 53339"/>
                <a:gd name="T21" fmla="*/ 8278 h 57150"/>
                <a:gd name="T22" fmla="*/ 16234 w 53339"/>
                <a:gd name="T23" fmla="*/ 2220 h 57150"/>
                <a:gd name="T24" fmla="*/ 26568 w 53339"/>
                <a:gd name="T25" fmla="*/ 0 h 57150"/>
                <a:gd name="T26" fmla="*/ 36915 w 53339"/>
                <a:gd name="T27" fmla="*/ 2220 h 57150"/>
                <a:gd name="T28" fmla="*/ 45364 w 53339"/>
                <a:gd name="T29" fmla="*/ 8278 h 57150"/>
                <a:gd name="T30" fmla="*/ 51060 w 53339"/>
                <a:gd name="T31" fmla="*/ 17268 h 57150"/>
                <a:gd name="T32" fmla="*/ 53149 w 53339"/>
                <a:gd name="T33" fmla="*/ 28282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39" h="57150">
                  <a:moveTo>
                    <a:pt x="53149" y="28282"/>
                  </a:moveTo>
                  <a:lnTo>
                    <a:pt x="51060" y="39292"/>
                  </a:lnTo>
                  <a:lnTo>
                    <a:pt x="45364" y="48282"/>
                  </a:lnTo>
                  <a:lnTo>
                    <a:pt x="36915" y="54343"/>
                  </a:lnTo>
                  <a:lnTo>
                    <a:pt x="26568" y="56565"/>
                  </a:lnTo>
                  <a:lnTo>
                    <a:pt x="16234" y="54343"/>
                  </a:lnTo>
                  <a:lnTo>
                    <a:pt x="7788" y="48282"/>
                  </a:lnTo>
                  <a:lnTo>
                    <a:pt x="2090" y="39292"/>
                  </a:lnTo>
                  <a:lnTo>
                    <a:pt x="0" y="28282"/>
                  </a:lnTo>
                  <a:lnTo>
                    <a:pt x="2090" y="17268"/>
                  </a:lnTo>
                  <a:lnTo>
                    <a:pt x="7788" y="8278"/>
                  </a:lnTo>
                  <a:lnTo>
                    <a:pt x="16234" y="2220"/>
                  </a:lnTo>
                  <a:lnTo>
                    <a:pt x="26568" y="0"/>
                  </a:lnTo>
                  <a:lnTo>
                    <a:pt x="36915" y="2220"/>
                  </a:lnTo>
                  <a:lnTo>
                    <a:pt x="45364" y="8278"/>
                  </a:lnTo>
                  <a:lnTo>
                    <a:pt x="51060" y="17268"/>
                  </a:lnTo>
                  <a:lnTo>
                    <a:pt x="53149" y="28282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02" name="object 174">
              <a:extLst>
                <a:ext uri="{FF2B5EF4-FFF2-40B4-BE49-F238E27FC236}">
                  <a16:creationId xmlns:a16="http://schemas.microsoft.com/office/drawing/2014/main" id="{E1921535-73D8-4D73-B477-AEF08FCC0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8320" y="2291666"/>
              <a:ext cx="138779" cy="100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3" name="object 175">
              <a:extLst>
                <a:ext uri="{FF2B5EF4-FFF2-40B4-BE49-F238E27FC236}">
                  <a16:creationId xmlns:a16="http://schemas.microsoft.com/office/drawing/2014/main" id="{EA41F500-4782-4DFC-A87A-95AF5397D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730" y="1856732"/>
              <a:ext cx="638810" cy="139065"/>
            </a:xfrm>
            <a:custGeom>
              <a:avLst/>
              <a:gdLst>
                <a:gd name="T0" fmla="*/ 638683 w 638810"/>
                <a:gd name="T1" fmla="*/ 69430 h 139064"/>
                <a:gd name="T2" fmla="*/ 606226 w 638810"/>
                <a:gd name="T3" fmla="*/ 38893 h 139064"/>
                <a:gd name="T4" fmla="*/ 568530 w 638810"/>
                <a:gd name="T5" fmla="*/ 26001 h 139064"/>
                <a:gd name="T6" fmla="*/ 519077 w 638810"/>
                <a:gd name="T7" fmla="*/ 15250 h 139064"/>
                <a:gd name="T8" fmla="*/ 459784 w 638810"/>
                <a:gd name="T9" fmla="*/ 7055 h 139064"/>
                <a:gd name="T10" fmla="*/ 392566 w 638810"/>
                <a:gd name="T11" fmla="*/ 1833 h 139064"/>
                <a:gd name="T12" fmla="*/ 319341 w 638810"/>
                <a:gd name="T13" fmla="*/ 0 h 139064"/>
                <a:gd name="T14" fmla="*/ 246120 w 638810"/>
                <a:gd name="T15" fmla="*/ 1833 h 139064"/>
                <a:gd name="T16" fmla="*/ 178904 w 638810"/>
                <a:gd name="T17" fmla="*/ 7055 h 139064"/>
                <a:gd name="T18" fmla="*/ 119610 w 638810"/>
                <a:gd name="T19" fmla="*/ 15250 h 139064"/>
                <a:gd name="T20" fmla="*/ 70156 w 638810"/>
                <a:gd name="T21" fmla="*/ 26001 h 139064"/>
                <a:gd name="T22" fmla="*/ 32458 w 638810"/>
                <a:gd name="T23" fmla="*/ 38893 h 139064"/>
                <a:gd name="T24" fmla="*/ 0 w 638810"/>
                <a:gd name="T25" fmla="*/ 69430 h 139064"/>
                <a:gd name="T26" fmla="*/ 8434 w 638810"/>
                <a:gd name="T27" fmla="*/ 85353 h 139064"/>
                <a:gd name="T28" fmla="*/ 70156 w 638810"/>
                <a:gd name="T29" fmla="*/ 112859 h 139064"/>
                <a:gd name="T30" fmla="*/ 119610 w 638810"/>
                <a:gd name="T31" fmla="*/ 123611 h 139064"/>
                <a:gd name="T32" fmla="*/ 178904 w 638810"/>
                <a:gd name="T33" fmla="*/ 131806 h 139064"/>
                <a:gd name="T34" fmla="*/ 246120 w 638810"/>
                <a:gd name="T35" fmla="*/ 137028 h 139064"/>
                <a:gd name="T36" fmla="*/ 319341 w 638810"/>
                <a:gd name="T37" fmla="*/ 138861 h 139064"/>
                <a:gd name="T38" fmla="*/ 392566 w 638810"/>
                <a:gd name="T39" fmla="*/ 137028 h 139064"/>
                <a:gd name="T40" fmla="*/ 459784 w 638810"/>
                <a:gd name="T41" fmla="*/ 131806 h 139064"/>
                <a:gd name="T42" fmla="*/ 519077 w 638810"/>
                <a:gd name="T43" fmla="*/ 123611 h 139064"/>
                <a:gd name="T44" fmla="*/ 568530 w 638810"/>
                <a:gd name="T45" fmla="*/ 112859 h 139064"/>
                <a:gd name="T46" fmla="*/ 606226 w 638810"/>
                <a:gd name="T47" fmla="*/ 99968 h 139064"/>
                <a:gd name="T48" fmla="*/ 638683 w 638810"/>
                <a:gd name="T49" fmla="*/ 69430 h 139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8810" h="139064">
                  <a:moveTo>
                    <a:pt x="638683" y="69430"/>
                  </a:moveTo>
                  <a:lnTo>
                    <a:pt x="606226" y="38893"/>
                  </a:lnTo>
                  <a:lnTo>
                    <a:pt x="568530" y="26001"/>
                  </a:lnTo>
                  <a:lnTo>
                    <a:pt x="519077" y="15250"/>
                  </a:lnTo>
                  <a:lnTo>
                    <a:pt x="459784" y="7055"/>
                  </a:lnTo>
                  <a:lnTo>
                    <a:pt x="392566" y="1833"/>
                  </a:lnTo>
                  <a:lnTo>
                    <a:pt x="319341" y="0"/>
                  </a:lnTo>
                  <a:lnTo>
                    <a:pt x="246120" y="1833"/>
                  </a:lnTo>
                  <a:lnTo>
                    <a:pt x="178904" y="7055"/>
                  </a:lnTo>
                  <a:lnTo>
                    <a:pt x="119610" y="15250"/>
                  </a:lnTo>
                  <a:lnTo>
                    <a:pt x="70156" y="26001"/>
                  </a:lnTo>
                  <a:lnTo>
                    <a:pt x="32458" y="38893"/>
                  </a:lnTo>
                  <a:lnTo>
                    <a:pt x="0" y="69430"/>
                  </a:lnTo>
                  <a:lnTo>
                    <a:pt x="8434" y="85353"/>
                  </a:lnTo>
                  <a:lnTo>
                    <a:pt x="70156" y="112859"/>
                  </a:lnTo>
                  <a:lnTo>
                    <a:pt x="119610" y="123611"/>
                  </a:lnTo>
                  <a:lnTo>
                    <a:pt x="178904" y="131806"/>
                  </a:lnTo>
                  <a:lnTo>
                    <a:pt x="246120" y="137028"/>
                  </a:lnTo>
                  <a:lnTo>
                    <a:pt x="319341" y="138861"/>
                  </a:lnTo>
                  <a:lnTo>
                    <a:pt x="392566" y="137028"/>
                  </a:lnTo>
                  <a:lnTo>
                    <a:pt x="459784" y="131806"/>
                  </a:lnTo>
                  <a:lnTo>
                    <a:pt x="519077" y="123611"/>
                  </a:lnTo>
                  <a:lnTo>
                    <a:pt x="568530" y="112859"/>
                  </a:lnTo>
                  <a:lnTo>
                    <a:pt x="606226" y="99968"/>
                  </a:lnTo>
                  <a:lnTo>
                    <a:pt x="638683" y="69430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04" name="object 176">
              <a:extLst>
                <a:ext uri="{FF2B5EF4-FFF2-40B4-BE49-F238E27FC236}">
                  <a16:creationId xmlns:a16="http://schemas.microsoft.com/office/drawing/2014/main" id="{1B6F1B8E-03D4-4DD9-9ED3-D7B54232B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2730" y="1926157"/>
              <a:ext cx="638810" cy="98425"/>
            </a:xfrm>
            <a:custGeom>
              <a:avLst/>
              <a:gdLst>
                <a:gd name="T0" fmla="*/ 638683 w 638810"/>
                <a:gd name="T1" fmla="*/ 1803 h 98425"/>
                <a:gd name="T2" fmla="*/ 638683 w 638810"/>
                <a:gd name="T3" fmla="*/ 28549 h 98425"/>
                <a:gd name="T4" fmla="*/ 630249 w 638810"/>
                <a:gd name="T5" fmla="*/ 44472 h 98425"/>
                <a:gd name="T6" fmla="*/ 568530 w 638810"/>
                <a:gd name="T7" fmla="*/ 71978 h 98425"/>
                <a:gd name="T8" fmla="*/ 519077 w 638810"/>
                <a:gd name="T9" fmla="*/ 82729 h 98425"/>
                <a:gd name="T10" fmla="*/ 459784 w 638810"/>
                <a:gd name="T11" fmla="*/ 90924 h 98425"/>
                <a:gd name="T12" fmla="*/ 392566 w 638810"/>
                <a:gd name="T13" fmla="*/ 96147 h 98425"/>
                <a:gd name="T14" fmla="*/ 319341 w 638810"/>
                <a:gd name="T15" fmla="*/ 97980 h 98425"/>
                <a:gd name="T16" fmla="*/ 246120 w 638810"/>
                <a:gd name="T17" fmla="*/ 96147 h 98425"/>
                <a:gd name="T18" fmla="*/ 178904 w 638810"/>
                <a:gd name="T19" fmla="*/ 90924 h 98425"/>
                <a:gd name="T20" fmla="*/ 119610 w 638810"/>
                <a:gd name="T21" fmla="*/ 82729 h 98425"/>
                <a:gd name="T22" fmla="*/ 70156 w 638810"/>
                <a:gd name="T23" fmla="*/ 71978 h 98425"/>
                <a:gd name="T24" fmla="*/ 32458 w 638810"/>
                <a:gd name="T25" fmla="*/ 59087 h 98425"/>
                <a:gd name="T26" fmla="*/ 0 w 638810"/>
                <a:gd name="T27" fmla="*/ 28549 h 98425"/>
                <a:gd name="T28" fmla="*/ 0 w 638810"/>
                <a:gd name="T29" fmla="*/ 0 h 98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810" h="98425">
                  <a:moveTo>
                    <a:pt x="638683" y="1803"/>
                  </a:moveTo>
                  <a:lnTo>
                    <a:pt x="638683" y="28549"/>
                  </a:lnTo>
                  <a:lnTo>
                    <a:pt x="630249" y="44472"/>
                  </a:lnTo>
                  <a:lnTo>
                    <a:pt x="568530" y="71978"/>
                  </a:lnTo>
                  <a:lnTo>
                    <a:pt x="519077" y="82729"/>
                  </a:lnTo>
                  <a:lnTo>
                    <a:pt x="459784" y="90924"/>
                  </a:lnTo>
                  <a:lnTo>
                    <a:pt x="392566" y="96147"/>
                  </a:lnTo>
                  <a:lnTo>
                    <a:pt x="319341" y="97980"/>
                  </a:lnTo>
                  <a:lnTo>
                    <a:pt x="246120" y="96147"/>
                  </a:lnTo>
                  <a:lnTo>
                    <a:pt x="178904" y="90924"/>
                  </a:lnTo>
                  <a:lnTo>
                    <a:pt x="119610" y="82729"/>
                  </a:lnTo>
                  <a:lnTo>
                    <a:pt x="70156" y="71978"/>
                  </a:lnTo>
                  <a:lnTo>
                    <a:pt x="32458" y="59087"/>
                  </a:lnTo>
                  <a:lnTo>
                    <a:pt x="0" y="28549"/>
                  </a:lnTo>
                  <a:lnTo>
                    <a:pt x="0" y="0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05" name="object 177">
              <a:extLst>
                <a:ext uri="{FF2B5EF4-FFF2-40B4-BE49-F238E27FC236}">
                  <a16:creationId xmlns:a16="http://schemas.microsoft.com/office/drawing/2014/main" id="{F84AC6C9-6DCD-4DE4-9553-6924F052B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906" y="1971168"/>
              <a:ext cx="614045" cy="741045"/>
            </a:xfrm>
            <a:custGeom>
              <a:avLst/>
              <a:gdLst>
                <a:gd name="T0" fmla="*/ 0 w 614045"/>
                <a:gd name="T1" fmla="*/ 0 h 741044"/>
                <a:gd name="T2" fmla="*/ 8699 w 614045"/>
                <a:gd name="T3" fmla="*/ 3848 h 741044"/>
                <a:gd name="T4" fmla="*/ 10871 w 614045"/>
                <a:gd name="T5" fmla="*/ 13881 h 741044"/>
                <a:gd name="T6" fmla="*/ 17226 w 614045"/>
                <a:gd name="T7" fmla="*/ 118525 h 741044"/>
                <a:gd name="T8" fmla="*/ 29090 w 614045"/>
                <a:gd name="T9" fmla="*/ 338959 h 741044"/>
                <a:gd name="T10" fmla="*/ 40548 w 614045"/>
                <a:gd name="T11" fmla="*/ 557513 h 741044"/>
                <a:gd name="T12" fmla="*/ 45681 w 614045"/>
                <a:gd name="T13" fmla="*/ 656513 h 741044"/>
                <a:gd name="T14" fmla="*/ 46368 w 614045"/>
                <a:gd name="T15" fmla="*/ 671710 h 741044"/>
                <a:gd name="T16" fmla="*/ 49364 w 614045"/>
                <a:gd name="T17" fmla="*/ 680742 h 741044"/>
                <a:gd name="T18" fmla="*/ 96086 w 614045"/>
                <a:gd name="T19" fmla="*/ 704050 h 741044"/>
                <a:gd name="T20" fmla="*/ 134668 w 614045"/>
                <a:gd name="T21" fmla="*/ 716111 h 741044"/>
                <a:gd name="T22" fmla="*/ 185585 w 614045"/>
                <a:gd name="T23" fmla="*/ 728070 h 741044"/>
                <a:gd name="T24" fmla="*/ 246427 w 614045"/>
                <a:gd name="T25" fmla="*/ 737227 h 741044"/>
                <a:gd name="T26" fmla="*/ 314782 w 614045"/>
                <a:gd name="T27" fmla="*/ 740879 h 741044"/>
                <a:gd name="T28" fmla="*/ 383554 w 614045"/>
                <a:gd name="T29" fmla="*/ 737161 h 741044"/>
                <a:gd name="T30" fmla="*/ 445461 w 614045"/>
                <a:gd name="T31" fmla="*/ 727544 h 741044"/>
                <a:gd name="T32" fmla="*/ 497814 w 614045"/>
                <a:gd name="T33" fmla="*/ 714333 h 741044"/>
                <a:gd name="T34" fmla="*/ 537925 w 614045"/>
                <a:gd name="T35" fmla="*/ 699836 h 741044"/>
                <a:gd name="T36" fmla="*/ 573328 w 614045"/>
                <a:gd name="T37" fmla="*/ 678929 h 741044"/>
                <a:gd name="T38" fmla="*/ 580504 w 614045"/>
                <a:gd name="T39" fmla="*/ 670407 h 741044"/>
                <a:gd name="T40" fmla="*/ 597255 w 614045"/>
                <a:gd name="T41" fmla="*/ 291676 h 741044"/>
                <a:gd name="T42" fmla="*/ 605931 w 614045"/>
                <a:gd name="T43" fmla="*/ 96723 h 741044"/>
                <a:gd name="T44" fmla="*/ 609313 w 614045"/>
                <a:gd name="T45" fmla="*/ 23708 h 741044"/>
                <a:gd name="T46" fmla="*/ 610908 w 614045"/>
                <a:gd name="T47" fmla="*/ 6172 h 741044"/>
                <a:gd name="T48" fmla="*/ 613803 w 614045"/>
                <a:gd name="T49" fmla="*/ 6172 h 74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4045" h="741044">
                  <a:moveTo>
                    <a:pt x="0" y="0"/>
                  </a:moveTo>
                  <a:lnTo>
                    <a:pt x="8699" y="3848"/>
                  </a:lnTo>
                  <a:lnTo>
                    <a:pt x="10871" y="13881"/>
                  </a:lnTo>
                  <a:lnTo>
                    <a:pt x="17226" y="118525"/>
                  </a:lnTo>
                  <a:lnTo>
                    <a:pt x="29090" y="338959"/>
                  </a:lnTo>
                  <a:lnTo>
                    <a:pt x="40548" y="557513"/>
                  </a:lnTo>
                  <a:lnTo>
                    <a:pt x="45681" y="656513"/>
                  </a:lnTo>
                  <a:lnTo>
                    <a:pt x="46368" y="671710"/>
                  </a:lnTo>
                  <a:lnTo>
                    <a:pt x="49364" y="680742"/>
                  </a:lnTo>
                  <a:lnTo>
                    <a:pt x="96086" y="704050"/>
                  </a:lnTo>
                  <a:lnTo>
                    <a:pt x="134668" y="716111"/>
                  </a:lnTo>
                  <a:lnTo>
                    <a:pt x="185585" y="728070"/>
                  </a:lnTo>
                  <a:lnTo>
                    <a:pt x="246427" y="737227"/>
                  </a:lnTo>
                  <a:lnTo>
                    <a:pt x="314782" y="740879"/>
                  </a:lnTo>
                  <a:lnTo>
                    <a:pt x="383554" y="737161"/>
                  </a:lnTo>
                  <a:lnTo>
                    <a:pt x="445461" y="727544"/>
                  </a:lnTo>
                  <a:lnTo>
                    <a:pt x="497814" y="714333"/>
                  </a:lnTo>
                  <a:lnTo>
                    <a:pt x="537925" y="699836"/>
                  </a:lnTo>
                  <a:lnTo>
                    <a:pt x="573328" y="678929"/>
                  </a:lnTo>
                  <a:lnTo>
                    <a:pt x="580504" y="670407"/>
                  </a:lnTo>
                  <a:lnTo>
                    <a:pt x="597255" y="291676"/>
                  </a:lnTo>
                  <a:lnTo>
                    <a:pt x="605931" y="96723"/>
                  </a:lnTo>
                  <a:lnTo>
                    <a:pt x="609313" y="23708"/>
                  </a:lnTo>
                  <a:lnTo>
                    <a:pt x="610908" y="6172"/>
                  </a:lnTo>
                  <a:lnTo>
                    <a:pt x="613803" y="6172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206" name="object 178">
              <a:extLst>
                <a:ext uri="{FF2B5EF4-FFF2-40B4-BE49-F238E27FC236}">
                  <a16:creationId xmlns:a16="http://schemas.microsoft.com/office/drawing/2014/main" id="{A3E283AA-4054-4512-BCDD-3F727298C1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873" y="2297331"/>
              <a:ext cx="130603" cy="90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7" name="object 179">
              <a:extLst>
                <a:ext uri="{FF2B5EF4-FFF2-40B4-BE49-F238E27FC236}">
                  <a16:creationId xmlns:a16="http://schemas.microsoft.com/office/drawing/2014/main" id="{FF8CC8E8-AF92-491F-AC15-FE64BFE15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735" y="2048525"/>
              <a:ext cx="394970" cy="323850"/>
            </a:xfrm>
            <a:custGeom>
              <a:avLst/>
              <a:gdLst>
                <a:gd name="T0" fmla="*/ 385597 w 394970"/>
                <a:gd name="T1" fmla="*/ 0 h 323850"/>
                <a:gd name="T2" fmla="*/ 381292 w 394970"/>
                <a:gd name="T3" fmla="*/ 1689 h 323850"/>
                <a:gd name="T4" fmla="*/ 379615 w 394970"/>
                <a:gd name="T5" fmla="*/ 5562 h 323850"/>
                <a:gd name="T6" fmla="*/ 367538 w 394970"/>
                <a:gd name="T7" fmla="*/ 27535 h 323850"/>
                <a:gd name="T8" fmla="*/ 344895 w 394970"/>
                <a:gd name="T9" fmla="*/ 62461 h 323850"/>
                <a:gd name="T10" fmla="*/ 314126 w 394970"/>
                <a:gd name="T11" fmla="*/ 105248 h 323850"/>
                <a:gd name="T12" fmla="*/ 277671 w 394970"/>
                <a:gd name="T13" fmla="*/ 150800 h 323850"/>
                <a:gd name="T14" fmla="*/ 237969 w 394970"/>
                <a:gd name="T15" fmla="*/ 194026 h 323850"/>
                <a:gd name="T16" fmla="*/ 197459 w 394970"/>
                <a:gd name="T17" fmla="*/ 229831 h 323850"/>
                <a:gd name="T18" fmla="*/ 114512 w 394970"/>
                <a:gd name="T19" fmla="*/ 282578 h 323850"/>
                <a:gd name="T20" fmla="*/ 56830 w 394970"/>
                <a:gd name="T21" fmla="*/ 303933 h 323850"/>
                <a:gd name="T22" fmla="*/ 22978 w 394970"/>
                <a:gd name="T23" fmla="*/ 306995 h 323850"/>
                <a:gd name="T24" fmla="*/ 11518 w 394970"/>
                <a:gd name="T25" fmla="*/ 304863 h 323850"/>
                <a:gd name="T26" fmla="*/ 7975 w 394970"/>
                <a:gd name="T27" fmla="*/ 302971 h 323850"/>
                <a:gd name="T28" fmla="*/ 3657 w 394970"/>
                <a:gd name="T29" fmla="*/ 304457 h 323850"/>
                <a:gd name="T30" fmla="*/ 0 w 394970"/>
                <a:gd name="T31" fmla="*/ 312000 h 323850"/>
                <a:gd name="T32" fmla="*/ 1384 w 394970"/>
                <a:gd name="T33" fmla="*/ 316649 h 323850"/>
                <a:gd name="T34" fmla="*/ 7192 w 394970"/>
                <a:gd name="T35" fmla="*/ 319640 h 323850"/>
                <a:gd name="T36" fmla="*/ 12622 w 394970"/>
                <a:gd name="T37" fmla="*/ 321410 h 323850"/>
                <a:gd name="T38" fmla="*/ 21354 w 394970"/>
                <a:gd name="T39" fmla="*/ 323082 h 323850"/>
                <a:gd name="T40" fmla="*/ 33515 w 394970"/>
                <a:gd name="T41" fmla="*/ 323824 h 323850"/>
                <a:gd name="T42" fmla="*/ 60808 w 394970"/>
                <a:gd name="T43" fmla="*/ 320755 h 323850"/>
                <a:gd name="T44" fmla="*/ 97283 w 394970"/>
                <a:gd name="T45" fmla="*/ 308857 h 323850"/>
                <a:gd name="T46" fmla="*/ 144952 w 394970"/>
                <a:gd name="T47" fmla="*/ 284091 h 323850"/>
                <a:gd name="T48" fmla="*/ 205828 w 394970"/>
                <a:gd name="T49" fmla="*/ 242417 h 323850"/>
                <a:gd name="T50" fmla="*/ 248882 w 394970"/>
                <a:gd name="T51" fmla="*/ 204479 h 323850"/>
                <a:gd name="T52" fmla="*/ 290214 w 394970"/>
                <a:gd name="T53" fmla="*/ 159346 h 323850"/>
                <a:gd name="T54" fmla="*/ 327547 w 394970"/>
                <a:gd name="T55" fmla="*/ 112277 h 323850"/>
                <a:gd name="T56" fmla="*/ 358603 w 394970"/>
                <a:gd name="T57" fmla="*/ 68529 h 323850"/>
                <a:gd name="T58" fmla="*/ 381104 w 394970"/>
                <a:gd name="T59" fmla="*/ 33359 h 323850"/>
                <a:gd name="T60" fmla="*/ 394449 w 394970"/>
                <a:gd name="T61" fmla="*/ 8153 h 323850"/>
                <a:gd name="T62" fmla="*/ 392861 w 394970"/>
                <a:gd name="T63" fmla="*/ 3581 h 323850"/>
                <a:gd name="T64" fmla="*/ 385597 w 394970"/>
                <a:gd name="T65" fmla="*/ 0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970" h="323850">
                  <a:moveTo>
                    <a:pt x="385597" y="0"/>
                  </a:moveTo>
                  <a:lnTo>
                    <a:pt x="381292" y="1689"/>
                  </a:lnTo>
                  <a:lnTo>
                    <a:pt x="379615" y="5562"/>
                  </a:lnTo>
                  <a:lnTo>
                    <a:pt x="367538" y="27535"/>
                  </a:lnTo>
                  <a:lnTo>
                    <a:pt x="344895" y="62461"/>
                  </a:lnTo>
                  <a:lnTo>
                    <a:pt x="314126" y="105248"/>
                  </a:lnTo>
                  <a:lnTo>
                    <a:pt x="277671" y="150800"/>
                  </a:lnTo>
                  <a:lnTo>
                    <a:pt x="237969" y="194026"/>
                  </a:lnTo>
                  <a:lnTo>
                    <a:pt x="197459" y="229831"/>
                  </a:lnTo>
                  <a:lnTo>
                    <a:pt x="114512" y="282578"/>
                  </a:lnTo>
                  <a:lnTo>
                    <a:pt x="56830" y="303933"/>
                  </a:lnTo>
                  <a:lnTo>
                    <a:pt x="22978" y="306995"/>
                  </a:lnTo>
                  <a:lnTo>
                    <a:pt x="11518" y="304863"/>
                  </a:lnTo>
                  <a:lnTo>
                    <a:pt x="7975" y="302971"/>
                  </a:lnTo>
                  <a:lnTo>
                    <a:pt x="3657" y="304457"/>
                  </a:lnTo>
                  <a:lnTo>
                    <a:pt x="0" y="312000"/>
                  </a:lnTo>
                  <a:lnTo>
                    <a:pt x="1384" y="316649"/>
                  </a:lnTo>
                  <a:lnTo>
                    <a:pt x="7192" y="319640"/>
                  </a:lnTo>
                  <a:lnTo>
                    <a:pt x="12622" y="321410"/>
                  </a:lnTo>
                  <a:lnTo>
                    <a:pt x="21354" y="323082"/>
                  </a:lnTo>
                  <a:lnTo>
                    <a:pt x="33515" y="323824"/>
                  </a:lnTo>
                  <a:lnTo>
                    <a:pt x="60808" y="320755"/>
                  </a:lnTo>
                  <a:lnTo>
                    <a:pt x="97283" y="308857"/>
                  </a:lnTo>
                  <a:lnTo>
                    <a:pt x="144952" y="284091"/>
                  </a:lnTo>
                  <a:lnTo>
                    <a:pt x="205828" y="242417"/>
                  </a:lnTo>
                  <a:lnTo>
                    <a:pt x="248882" y="204479"/>
                  </a:lnTo>
                  <a:lnTo>
                    <a:pt x="290214" y="159346"/>
                  </a:lnTo>
                  <a:lnTo>
                    <a:pt x="327547" y="112277"/>
                  </a:lnTo>
                  <a:lnTo>
                    <a:pt x="358603" y="68529"/>
                  </a:lnTo>
                  <a:lnTo>
                    <a:pt x="381104" y="33359"/>
                  </a:lnTo>
                  <a:lnTo>
                    <a:pt x="394449" y="8153"/>
                  </a:lnTo>
                  <a:lnTo>
                    <a:pt x="392861" y="3581"/>
                  </a:lnTo>
                  <a:lnTo>
                    <a:pt x="385597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08" name="object 180">
              <a:extLst>
                <a:ext uri="{FF2B5EF4-FFF2-40B4-BE49-F238E27FC236}">
                  <a16:creationId xmlns:a16="http://schemas.microsoft.com/office/drawing/2014/main" id="{F3407A3C-609A-43DD-8CDF-29FE22A91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731" y="2048527"/>
              <a:ext cx="392430" cy="320040"/>
            </a:xfrm>
            <a:custGeom>
              <a:avLst/>
              <a:gdLst>
                <a:gd name="T0" fmla="*/ 385597 w 392429"/>
                <a:gd name="T1" fmla="*/ 0 h 320039"/>
                <a:gd name="T2" fmla="*/ 381292 w 392429"/>
                <a:gd name="T3" fmla="*/ 1689 h 320039"/>
                <a:gd name="T4" fmla="*/ 379615 w 392429"/>
                <a:gd name="T5" fmla="*/ 5549 h 320039"/>
                <a:gd name="T6" fmla="*/ 367543 w 392429"/>
                <a:gd name="T7" fmla="*/ 27522 h 320039"/>
                <a:gd name="T8" fmla="*/ 344903 w 392429"/>
                <a:gd name="T9" fmla="*/ 62449 h 320039"/>
                <a:gd name="T10" fmla="*/ 314134 w 392429"/>
                <a:gd name="T11" fmla="*/ 105236 h 320039"/>
                <a:gd name="T12" fmla="*/ 277676 w 392429"/>
                <a:gd name="T13" fmla="*/ 150791 h 320039"/>
                <a:gd name="T14" fmla="*/ 237967 w 392429"/>
                <a:gd name="T15" fmla="*/ 194021 h 320039"/>
                <a:gd name="T16" fmla="*/ 197446 w 392429"/>
                <a:gd name="T17" fmla="*/ 229831 h 320039"/>
                <a:gd name="T18" fmla="*/ 114512 w 392429"/>
                <a:gd name="T19" fmla="*/ 282578 h 320039"/>
                <a:gd name="T20" fmla="*/ 56834 w 392429"/>
                <a:gd name="T21" fmla="*/ 303931 h 320039"/>
                <a:gd name="T22" fmla="*/ 22980 w 392429"/>
                <a:gd name="T23" fmla="*/ 306989 h 320039"/>
                <a:gd name="T24" fmla="*/ 11518 w 392429"/>
                <a:gd name="T25" fmla="*/ 304850 h 320039"/>
                <a:gd name="T26" fmla="*/ 7988 w 392429"/>
                <a:gd name="T27" fmla="*/ 302971 h 320039"/>
                <a:gd name="T28" fmla="*/ 3657 w 392429"/>
                <a:gd name="T29" fmla="*/ 304457 h 320039"/>
                <a:gd name="T30" fmla="*/ 0 w 392429"/>
                <a:gd name="T31" fmla="*/ 312000 h 320039"/>
                <a:gd name="T32" fmla="*/ 1384 w 392429"/>
                <a:gd name="T33" fmla="*/ 316649 h 320039"/>
                <a:gd name="T34" fmla="*/ 6146 w 392429"/>
                <a:gd name="T35" fmla="*/ 319239 h 320039"/>
                <a:gd name="T36" fmla="*/ 7734 w 392429"/>
                <a:gd name="T37" fmla="*/ 319849 h 320039"/>
                <a:gd name="T38" fmla="*/ 6184 w 392429"/>
                <a:gd name="T39" fmla="*/ 317563 h 320039"/>
                <a:gd name="T40" fmla="*/ 5854 w 392429"/>
                <a:gd name="T41" fmla="*/ 314477 h 320039"/>
                <a:gd name="T42" fmla="*/ 7150 w 392429"/>
                <a:gd name="T43" fmla="*/ 311810 h 320039"/>
                <a:gd name="T44" fmla="*/ 8978 w 392429"/>
                <a:gd name="T45" fmla="*/ 308051 h 320039"/>
                <a:gd name="T46" fmla="*/ 13296 w 392429"/>
                <a:gd name="T47" fmla="*/ 309651 h 320039"/>
                <a:gd name="T48" fmla="*/ 16840 w 392429"/>
                <a:gd name="T49" fmla="*/ 311543 h 320039"/>
                <a:gd name="T50" fmla="*/ 28299 w 392429"/>
                <a:gd name="T51" fmla="*/ 313440 h 320039"/>
                <a:gd name="T52" fmla="*/ 119828 w 392429"/>
                <a:gd name="T53" fmla="*/ 287963 h 320039"/>
                <a:gd name="T54" fmla="*/ 202768 w 392429"/>
                <a:gd name="T55" fmla="*/ 234975 h 320039"/>
                <a:gd name="T56" fmla="*/ 243283 w 392429"/>
                <a:gd name="T57" fmla="*/ 199055 h 320039"/>
                <a:gd name="T58" fmla="*/ 282988 w 392429"/>
                <a:gd name="T59" fmla="*/ 155542 h 320039"/>
                <a:gd name="T60" fmla="*/ 319444 w 392429"/>
                <a:gd name="T61" fmla="*/ 109616 h 320039"/>
                <a:gd name="T62" fmla="*/ 350212 w 392429"/>
                <a:gd name="T63" fmla="*/ 66457 h 320039"/>
                <a:gd name="T64" fmla="*/ 372852 w 392429"/>
                <a:gd name="T65" fmla="*/ 31244 h 320039"/>
                <a:gd name="T66" fmla="*/ 386283 w 392429"/>
                <a:gd name="T67" fmla="*/ 6045 h 320039"/>
                <a:gd name="T68" fmla="*/ 389343 w 392429"/>
                <a:gd name="T69" fmla="*/ 4368 h 320039"/>
                <a:gd name="T70" fmla="*/ 392379 w 392429"/>
                <a:gd name="T71" fmla="*/ 4762 h 320039"/>
                <a:gd name="T72" fmla="*/ 391655 w 392429"/>
                <a:gd name="T73" fmla="*/ 3505 h 320039"/>
                <a:gd name="T74" fmla="*/ 390588 w 392429"/>
                <a:gd name="T75" fmla="*/ 2451 h 320039"/>
                <a:gd name="T76" fmla="*/ 385597 w 392429"/>
                <a:gd name="T77" fmla="*/ 0 h 320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429" h="320039">
                  <a:moveTo>
                    <a:pt x="385597" y="0"/>
                  </a:moveTo>
                  <a:lnTo>
                    <a:pt x="381292" y="1689"/>
                  </a:lnTo>
                  <a:lnTo>
                    <a:pt x="379615" y="5549"/>
                  </a:lnTo>
                  <a:lnTo>
                    <a:pt x="367543" y="27522"/>
                  </a:lnTo>
                  <a:lnTo>
                    <a:pt x="344903" y="62449"/>
                  </a:lnTo>
                  <a:lnTo>
                    <a:pt x="314134" y="105236"/>
                  </a:lnTo>
                  <a:lnTo>
                    <a:pt x="277676" y="150791"/>
                  </a:lnTo>
                  <a:lnTo>
                    <a:pt x="237967" y="194021"/>
                  </a:lnTo>
                  <a:lnTo>
                    <a:pt x="197446" y="229831"/>
                  </a:lnTo>
                  <a:lnTo>
                    <a:pt x="114512" y="282578"/>
                  </a:lnTo>
                  <a:lnTo>
                    <a:pt x="56834" y="303931"/>
                  </a:lnTo>
                  <a:lnTo>
                    <a:pt x="22980" y="306989"/>
                  </a:lnTo>
                  <a:lnTo>
                    <a:pt x="11518" y="304850"/>
                  </a:lnTo>
                  <a:lnTo>
                    <a:pt x="7988" y="302971"/>
                  </a:lnTo>
                  <a:lnTo>
                    <a:pt x="3657" y="304457"/>
                  </a:lnTo>
                  <a:lnTo>
                    <a:pt x="0" y="312000"/>
                  </a:lnTo>
                  <a:lnTo>
                    <a:pt x="1384" y="316649"/>
                  </a:lnTo>
                  <a:lnTo>
                    <a:pt x="6146" y="319239"/>
                  </a:lnTo>
                  <a:lnTo>
                    <a:pt x="7734" y="319849"/>
                  </a:lnTo>
                  <a:lnTo>
                    <a:pt x="6184" y="317563"/>
                  </a:lnTo>
                  <a:lnTo>
                    <a:pt x="5854" y="314477"/>
                  </a:lnTo>
                  <a:lnTo>
                    <a:pt x="7150" y="311810"/>
                  </a:lnTo>
                  <a:lnTo>
                    <a:pt x="8978" y="308051"/>
                  </a:lnTo>
                  <a:lnTo>
                    <a:pt x="13296" y="309651"/>
                  </a:lnTo>
                  <a:lnTo>
                    <a:pt x="16840" y="311543"/>
                  </a:lnTo>
                  <a:lnTo>
                    <a:pt x="28299" y="313440"/>
                  </a:lnTo>
                  <a:lnTo>
                    <a:pt x="119828" y="287963"/>
                  </a:lnTo>
                  <a:lnTo>
                    <a:pt x="202768" y="234975"/>
                  </a:lnTo>
                  <a:lnTo>
                    <a:pt x="243283" y="199055"/>
                  </a:lnTo>
                  <a:lnTo>
                    <a:pt x="282988" y="155542"/>
                  </a:lnTo>
                  <a:lnTo>
                    <a:pt x="319444" y="109616"/>
                  </a:lnTo>
                  <a:lnTo>
                    <a:pt x="350212" y="66457"/>
                  </a:lnTo>
                  <a:lnTo>
                    <a:pt x="372852" y="31244"/>
                  </a:lnTo>
                  <a:lnTo>
                    <a:pt x="386283" y="6045"/>
                  </a:lnTo>
                  <a:lnTo>
                    <a:pt x="389343" y="4368"/>
                  </a:lnTo>
                  <a:lnTo>
                    <a:pt x="392379" y="4762"/>
                  </a:lnTo>
                  <a:lnTo>
                    <a:pt x="391655" y="3505"/>
                  </a:lnTo>
                  <a:lnTo>
                    <a:pt x="390588" y="2451"/>
                  </a:lnTo>
                  <a:lnTo>
                    <a:pt x="385597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09" name="object 181">
              <a:extLst>
                <a:ext uri="{FF2B5EF4-FFF2-40B4-BE49-F238E27FC236}">
                  <a16:creationId xmlns:a16="http://schemas.microsoft.com/office/drawing/2014/main" id="{69191A59-52F4-4ACB-A2F1-8766B8989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735" y="2048525"/>
              <a:ext cx="394970" cy="323850"/>
            </a:xfrm>
            <a:custGeom>
              <a:avLst/>
              <a:gdLst>
                <a:gd name="T0" fmla="*/ 33515 w 394970"/>
                <a:gd name="T1" fmla="*/ 323824 h 323850"/>
                <a:gd name="T2" fmla="*/ 0 w 394970"/>
                <a:gd name="T3" fmla="*/ 312000 h 323850"/>
                <a:gd name="T4" fmla="*/ 1828 w 394970"/>
                <a:gd name="T5" fmla="*/ 308216 h 323850"/>
                <a:gd name="T6" fmla="*/ 3657 w 394970"/>
                <a:gd name="T7" fmla="*/ 304457 h 323850"/>
                <a:gd name="T8" fmla="*/ 7975 w 394970"/>
                <a:gd name="T9" fmla="*/ 302971 h 323850"/>
                <a:gd name="T10" fmla="*/ 11518 w 394970"/>
                <a:gd name="T11" fmla="*/ 304863 h 323850"/>
                <a:gd name="T12" fmla="*/ 22978 w 394970"/>
                <a:gd name="T13" fmla="*/ 306995 h 323850"/>
                <a:gd name="T14" fmla="*/ 114512 w 394970"/>
                <a:gd name="T15" fmla="*/ 282578 h 323850"/>
                <a:gd name="T16" fmla="*/ 197459 w 394970"/>
                <a:gd name="T17" fmla="*/ 229831 h 323850"/>
                <a:gd name="T18" fmla="*/ 237969 w 394970"/>
                <a:gd name="T19" fmla="*/ 194026 h 323850"/>
                <a:gd name="T20" fmla="*/ 277671 w 394970"/>
                <a:gd name="T21" fmla="*/ 150800 h 323850"/>
                <a:gd name="T22" fmla="*/ 314126 w 394970"/>
                <a:gd name="T23" fmla="*/ 105248 h 323850"/>
                <a:gd name="T24" fmla="*/ 344895 w 394970"/>
                <a:gd name="T25" fmla="*/ 62461 h 323850"/>
                <a:gd name="T26" fmla="*/ 367538 w 394970"/>
                <a:gd name="T27" fmla="*/ 27535 h 323850"/>
                <a:gd name="T28" fmla="*/ 381292 w 394970"/>
                <a:gd name="T29" fmla="*/ 1689 h 323850"/>
                <a:gd name="T30" fmla="*/ 385597 w 394970"/>
                <a:gd name="T31" fmla="*/ 0 h 323850"/>
                <a:gd name="T32" fmla="*/ 389229 w 394970"/>
                <a:gd name="T33" fmla="*/ 1777 h 323850"/>
                <a:gd name="T34" fmla="*/ 392861 w 394970"/>
                <a:gd name="T35" fmla="*/ 3581 h 323850"/>
                <a:gd name="T36" fmla="*/ 394449 w 394970"/>
                <a:gd name="T37" fmla="*/ 8153 h 323850"/>
                <a:gd name="T38" fmla="*/ 392772 w 394970"/>
                <a:gd name="T39" fmla="*/ 12026 h 323850"/>
                <a:gd name="T40" fmla="*/ 358603 w 394970"/>
                <a:gd name="T41" fmla="*/ 68529 h 323850"/>
                <a:gd name="T42" fmla="*/ 327547 w 394970"/>
                <a:gd name="T43" fmla="*/ 112277 h 323850"/>
                <a:gd name="T44" fmla="*/ 290214 w 394970"/>
                <a:gd name="T45" fmla="*/ 159346 h 323850"/>
                <a:gd name="T46" fmla="*/ 248882 w 394970"/>
                <a:gd name="T47" fmla="*/ 204479 h 323850"/>
                <a:gd name="T48" fmla="*/ 205828 w 394970"/>
                <a:gd name="T49" fmla="*/ 242417 h 323850"/>
                <a:gd name="T50" fmla="*/ 144952 w 394970"/>
                <a:gd name="T51" fmla="*/ 284091 h 323850"/>
                <a:gd name="T52" fmla="*/ 97283 w 394970"/>
                <a:gd name="T53" fmla="*/ 308857 h 323850"/>
                <a:gd name="T54" fmla="*/ 60808 w 394970"/>
                <a:gd name="T55" fmla="*/ 320755 h 323850"/>
                <a:gd name="T56" fmla="*/ 33515 w 394970"/>
                <a:gd name="T57" fmla="*/ 323824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4970" h="323850">
                  <a:moveTo>
                    <a:pt x="33515" y="323824"/>
                  </a:moveTo>
                  <a:lnTo>
                    <a:pt x="0" y="312000"/>
                  </a:lnTo>
                  <a:lnTo>
                    <a:pt x="1828" y="308216"/>
                  </a:lnTo>
                  <a:lnTo>
                    <a:pt x="3657" y="304457"/>
                  </a:lnTo>
                  <a:lnTo>
                    <a:pt x="7975" y="302971"/>
                  </a:lnTo>
                  <a:lnTo>
                    <a:pt x="11518" y="304863"/>
                  </a:lnTo>
                  <a:lnTo>
                    <a:pt x="22978" y="306995"/>
                  </a:lnTo>
                  <a:lnTo>
                    <a:pt x="114512" y="282578"/>
                  </a:lnTo>
                  <a:lnTo>
                    <a:pt x="197459" y="229831"/>
                  </a:lnTo>
                  <a:lnTo>
                    <a:pt x="237969" y="194026"/>
                  </a:lnTo>
                  <a:lnTo>
                    <a:pt x="277671" y="150800"/>
                  </a:lnTo>
                  <a:lnTo>
                    <a:pt x="314126" y="105248"/>
                  </a:lnTo>
                  <a:lnTo>
                    <a:pt x="344895" y="62461"/>
                  </a:lnTo>
                  <a:lnTo>
                    <a:pt x="367538" y="27535"/>
                  </a:lnTo>
                  <a:lnTo>
                    <a:pt x="381292" y="1689"/>
                  </a:lnTo>
                  <a:lnTo>
                    <a:pt x="385597" y="0"/>
                  </a:lnTo>
                  <a:lnTo>
                    <a:pt x="389229" y="1777"/>
                  </a:lnTo>
                  <a:lnTo>
                    <a:pt x="392861" y="3581"/>
                  </a:lnTo>
                  <a:lnTo>
                    <a:pt x="394449" y="8153"/>
                  </a:lnTo>
                  <a:lnTo>
                    <a:pt x="392772" y="12026"/>
                  </a:lnTo>
                  <a:lnTo>
                    <a:pt x="358603" y="68529"/>
                  </a:lnTo>
                  <a:lnTo>
                    <a:pt x="327547" y="112277"/>
                  </a:lnTo>
                  <a:lnTo>
                    <a:pt x="290214" y="159346"/>
                  </a:lnTo>
                  <a:lnTo>
                    <a:pt x="248882" y="204479"/>
                  </a:lnTo>
                  <a:lnTo>
                    <a:pt x="205828" y="242417"/>
                  </a:lnTo>
                  <a:lnTo>
                    <a:pt x="144952" y="284091"/>
                  </a:lnTo>
                  <a:lnTo>
                    <a:pt x="97283" y="308857"/>
                  </a:lnTo>
                  <a:lnTo>
                    <a:pt x="60808" y="320755"/>
                  </a:lnTo>
                  <a:lnTo>
                    <a:pt x="33515" y="323824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10" name="object 182">
              <a:extLst>
                <a:ext uri="{FF2B5EF4-FFF2-40B4-BE49-F238E27FC236}">
                  <a16:creationId xmlns:a16="http://schemas.microsoft.com/office/drawing/2014/main" id="{5F7E57FC-5B2A-443C-93ED-629A89AD4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1828" y="2321630"/>
              <a:ext cx="113030" cy="60960"/>
            </a:xfrm>
            <a:custGeom>
              <a:avLst/>
              <a:gdLst>
                <a:gd name="T0" fmla="*/ 1104 w 113029"/>
                <a:gd name="T1" fmla="*/ 0 h 60960"/>
                <a:gd name="T2" fmla="*/ 0 w 113029"/>
                <a:gd name="T3" fmla="*/ 10210 h 60960"/>
                <a:gd name="T4" fmla="*/ 4965 w 113029"/>
                <a:gd name="T5" fmla="*/ 17614 h 60960"/>
                <a:gd name="T6" fmla="*/ 99822 w 113029"/>
                <a:gd name="T7" fmla="*/ 57784 h 60960"/>
                <a:gd name="T8" fmla="*/ 112572 w 113029"/>
                <a:gd name="T9" fmla="*/ 60807 h 60960"/>
                <a:gd name="T10" fmla="*/ 102374 w 113029"/>
                <a:gd name="T11" fmla="*/ 56730 h 60960"/>
                <a:gd name="T12" fmla="*/ 99123 w 113029"/>
                <a:gd name="T13" fmla="*/ 49822 h 60960"/>
                <a:gd name="T14" fmla="*/ 99326 w 113029"/>
                <a:gd name="T15" fmla="*/ 41833 h 60960"/>
                <a:gd name="T16" fmla="*/ 95504 w 113029"/>
                <a:gd name="T17" fmla="*/ 40792 h 60960"/>
                <a:gd name="T18" fmla="*/ 92824 w 113029"/>
                <a:gd name="T19" fmla="*/ 38836 h 60960"/>
                <a:gd name="T20" fmla="*/ 1104 w 113029"/>
                <a:gd name="T21" fmla="*/ 0 h 60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029" h="60960">
                  <a:moveTo>
                    <a:pt x="1104" y="0"/>
                  </a:moveTo>
                  <a:lnTo>
                    <a:pt x="0" y="10210"/>
                  </a:lnTo>
                  <a:lnTo>
                    <a:pt x="4965" y="17614"/>
                  </a:lnTo>
                  <a:lnTo>
                    <a:pt x="99822" y="57784"/>
                  </a:lnTo>
                  <a:lnTo>
                    <a:pt x="112572" y="60807"/>
                  </a:lnTo>
                  <a:lnTo>
                    <a:pt x="102374" y="56730"/>
                  </a:lnTo>
                  <a:lnTo>
                    <a:pt x="99123" y="49822"/>
                  </a:lnTo>
                  <a:lnTo>
                    <a:pt x="99326" y="41833"/>
                  </a:lnTo>
                  <a:lnTo>
                    <a:pt x="95504" y="40792"/>
                  </a:lnTo>
                  <a:lnTo>
                    <a:pt x="92824" y="38836"/>
                  </a:lnTo>
                  <a:lnTo>
                    <a:pt x="1104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211" name="object 183">
              <a:extLst>
                <a:ext uri="{FF2B5EF4-FFF2-40B4-BE49-F238E27FC236}">
                  <a16:creationId xmlns:a16="http://schemas.microsoft.com/office/drawing/2014/main" id="{39BFD1C2-972E-460B-8BAC-EA67A1A0B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82" y="2031987"/>
              <a:ext cx="37465" cy="32384"/>
            </a:xfrm>
            <a:custGeom>
              <a:avLst/>
              <a:gdLst>
                <a:gd name="T0" fmla="*/ 18605 w 37464"/>
                <a:gd name="T1" fmla="*/ 0 h 32385"/>
                <a:gd name="T2" fmla="*/ 11363 w 37464"/>
                <a:gd name="T3" fmla="*/ 1500 h 32385"/>
                <a:gd name="T4" fmla="*/ 5449 w 37464"/>
                <a:gd name="T5" fmla="*/ 5592 h 32385"/>
                <a:gd name="T6" fmla="*/ 1462 w 37464"/>
                <a:gd name="T7" fmla="*/ 11663 h 32385"/>
                <a:gd name="T8" fmla="*/ 0 w 37464"/>
                <a:gd name="T9" fmla="*/ 19100 h 32385"/>
                <a:gd name="T10" fmla="*/ 0 w 37464"/>
                <a:gd name="T11" fmla="*/ 21424 h 32385"/>
                <a:gd name="T12" fmla="*/ 419 w 37464"/>
                <a:gd name="T13" fmla="*/ 23660 h 32385"/>
                <a:gd name="T14" fmla="*/ 1181 w 37464"/>
                <a:gd name="T15" fmla="*/ 25717 h 32385"/>
                <a:gd name="T16" fmla="*/ 5714 w 37464"/>
                <a:gd name="T17" fmla="*/ 19888 h 32385"/>
                <a:gd name="T18" fmla="*/ 5943 w 37464"/>
                <a:gd name="T19" fmla="*/ 12458 h 32385"/>
                <a:gd name="T20" fmla="*/ 11658 w 37464"/>
                <a:gd name="T21" fmla="*/ 6515 h 32385"/>
                <a:gd name="T22" fmla="*/ 25869 w 37464"/>
                <a:gd name="T23" fmla="*/ 6515 h 32385"/>
                <a:gd name="T24" fmla="*/ 31686 w 37464"/>
                <a:gd name="T25" fmla="*/ 12712 h 32385"/>
                <a:gd name="T26" fmla="*/ 31686 w 37464"/>
                <a:gd name="T27" fmla="*/ 23152 h 32385"/>
                <a:gd name="T28" fmla="*/ 30899 w 37464"/>
                <a:gd name="T29" fmla="*/ 25755 h 32385"/>
                <a:gd name="T30" fmla="*/ 29552 w 37464"/>
                <a:gd name="T31" fmla="*/ 27927 h 32385"/>
                <a:gd name="T32" fmla="*/ 31940 w 37464"/>
                <a:gd name="T33" fmla="*/ 32384 h 32385"/>
                <a:gd name="T34" fmla="*/ 35191 w 37464"/>
                <a:gd name="T35" fmla="*/ 28955 h 32385"/>
                <a:gd name="T36" fmla="*/ 37198 w 37464"/>
                <a:gd name="T37" fmla="*/ 24269 h 32385"/>
                <a:gd name="T38" fmla="*/ 37198 w 37464"/>
                <a:gd name="T39" fmla="*/ 19100 h 32385"/>
                <a:gd name="T40" fmla="*/ 35736 w 37464"/>
                <a:gd name="T41" fmla="*/ 11663 h 32385"/>
                <a:gd name="T42" fmla="*/ 31749 w 37464"/>
                <a:gd name="T43" fmla="*/ 5592 h 32385"/>
                <a:gd name="T44" fmla="*/ 25839 w 37464"/>
                <a:gd name="T45" fmla="*/ 1500 h 32385"/>
                <a:gd name="T46" fmla="*/ 18605 w 37464"/>
                <a:gd name="T47" fmla="*/ 0 h 3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464" h="32385">
                  <a:moveTo>
                    <a:pt x="18605" y="0"/>
                  </a:moveTo>
                  <a:lnTo>
                    <a:pt x="11363" y="1500"/>
                  </a:lnTo>
                  <a:lnTo>
                    <a:pt x="5449" y="5592"/>
                  </a:lnTo>
                  <a:lnTo>
                    <a:pt x="1462" y="11663"/>
                  </a:lnTo>
                  <a:lnTo>
                    <a:pt x="0" y="19100"/>
                  </a:lnTo>
                  <a:lnTo>
                    <a:pt x="0" y="21424"/>
                  </a:lnTo>
                  <a:lnTo>
                    <a:pt x="419" y="23660"/>
                  </a:lnTo>
                  <a:lnTo>
                    <a:pt x="1181" y="25717"/>
                  </a:lnTo>
                  <a:lnTo>
                    <a:pt x="5714" y="19888"/>
                  </a:lnTo>
                  <a:lnTo>
                    <a:pt x="5943" y="12458"/>
                  </a:lnTo>
                  <a:lnTo>
                    <a:pt x="11658" y="6515"/>
                  </a:lnTo>
                  <a:lnTo>
                    <a:pt x="25869" y="6515"/>
                  </a:lnTo>
                  <a:lnTo>
                    <a:pt x="31686" y="12712"/>
                  </a:lnTo>
                  <a:lnTo>
                    <a:pt x="31686" y="23152"/>
                  </a:lnTo>
                  <a:lnTo>
                    <a:pt x="30899" y="25755"/>
                  </a:lnTo>
                  <a:lnTo>
                    <a:pt x="29552" y="27927"/>
                  </a:lnTo>
                  <a:lnTo>
                    <a:pt x="31940" y="32384"/>
                  </a:lnTo>
                  <a:lnTo>
                    <a:pt x="35191" y="28955"/>
                  </a:lnTo>
                  <a:lnTo>
                    <a:pt x="37198" y="24269"/>
                  </a:lnTo>
                  <a:lnTo>
                    <a:pt x="37198" y="19100"/>
                  </a:lnTo>
                  <a:lnTo>
                    <a:pt x="35736" y="11663"/>
                  </a:lnTo>
                  <a:lnTo>
                    <a:pt x="31749" y="5592"/>
                  </a:lnTo>
                  <a:lnTo>
                    <a:pt x="25839" y="1500"/>
                  </a:lnTo>
                  <a:lnTo>
                    <a:pt x="18605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116" name="object 184">
            <a:extLst>
              <a:ext uri="{FF2B5EF4-FFF2-40B4-BE49-F238E27FC236}">
                <a16:creationId xmlns:a16="http://schemas.microsoft.com/office/drawing/2014/main" id="{08CBA575-A7B5-47F5-AD5C-9711AC8E6659}"/>
              </a:ext>
            </a:extLst>
          </p:cNvPr>
          <p:cNvSpPr>
            <a:spLocks/>
          </p:cNvSpPr>
          <p:nvPr/>
        </p:nvSpPr>
        <p:spPr bwMode="auto">
          <a:xfrm>
            <a:off x="4964113" y="2266950"/>
            <a:ext cx="153987" cy="84138"/>
          </a:xfrm>
          <a:custGeom>
            <a:avLst/>
            <a:gdLst>
              <a:gd name="T0" fmla="*/ 152463 w 153035"/>
              <a:gd name="T1" fmla="*/ 54825 h 84455"/>
              <a:gd name="T2" fmla="*/ 0 w 153035"/>
              <a:gd name="T3" fmla="*/ 54825 h 84455"/>
              <a:gd name="T4" fmla="*/ 0 w 153035"/>
              <a:gd name="T5" fmla="*/ 84277 h 84455"/>
              <a:gd name="T6" fmla="*/ 152463 w 153035"/>
              <a:gd name="T7" fmla="*/ 84277 h 84455"/>
              <a:gd name="T8" fmla="*/ 152463 w 153035"/>
              <a:gd name="T9" fmla="*/ 54825 h 84455"/>
              <a:gd name="T10" fmla="*/ 152463 w 153035"/>
              <a:gd name="T11" fmla="*/ 0 h 84455"/>
              <a:gd name="T12" fmla="*/ 0 w 153035"/>
              <a:gd name="T13" fmla="*/ 0 h 84455"/>
              <a:gd name="T14" fmla="*/ 0 w 153035"/>
              <a:gd name="T15" fmla="*/ 29451 h 84455"/>
              <a:gd name="T16" fmla="*/ 152463 w 153035"/>
              <a:gd name="T17" fmla="*/ 29451 h 84455"/>
              <a:gd name="T18" fmla="*/ 152463 w 153035"/>
              <a:gd name="T19" fmla="*/ 0 h 8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3035" h="84455">
                <a:moveTo>
                  <a:pt x="152463" y="54825"/>
                </a:moveTo>
                <a:lnTo>
                  <a:pt x="0" y="54825"/>
                </a:lnTo>
                <a:lnTo>
                  <a:pt x="0" y="84277"/>
                </a:lnTo>
                <a:lnTo>
                  <a:pt x="152463" y="84277"/>
                </a:lnTo>
                <a:lnTo>
                  <a:pt x="152463" y="54825"/>
                </a:lnTo>
                <a:close/>
              </a:path>
              <a:path w="153035" h="84455">
                <a:moveTo>
                  <a:pt x="152463" y="0"/>
                </a:moveTo>
                <a:lnTo>
                  <a:pt x="0" y="0"/>
                </a:lnTo>
                <a:lnTo>
                  <a:pt x="0" y="29451"/>
                </a:lnTo>
                <a:lnTo>
                  <a:pt x="152463" y="29451"/>
                </a:lnTo>
                <a:lnTo>
                  <a:pt x="15246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pic>
        <p:nvPicPr>
          <p:cNvPr id="2117" name="object 185">
            <a:extLst>
              <a:ext uri="{FF2B5EF4-FFF2-40B4-BE49-F238E27FC236}">
                <a16:creationId xmlns:a16="http://schemas.microsoft.com/office/drawing/2014/main" id="{C7C9D563-FB08-4DCA-A3C5-5A2E5EE57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2214563"/>
            <a:ext cx="223838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8" name="object 186">
            <a:extLst>
              <a:ext uri="{FF2B5EF4-FFF2-40B4-BE49-F238E27FC236}">
                <a16:creationId xmlns:a16="http://schemas.microsoft.com/office/drawing/2014/main" id="{10818BD8-B3DF-423C-AAE0-029588CC95E7}"/>
              </a:ext>
            </a:extLst>
          </p:cNvPr>
          <p:cNvSpPr>
            <a:spLocks/>
          </p:cNvSpPr>
          <p:nvPr/>
        </p:nvSpPr>
        <p:spPr bwMode="auto">
          <a:xfrm>
            <a:off x="4457700" y="2233613"/>
            <a:ext cx="152400" cy="144462"/>
          </a:xfrm>
          <a:custGeom>
            <a:avLst/>
            <a:gdLst>
              <a:gd name="T0" fmla="*/ 152463 w 153035"/>
              <a:gd name="T1" fmla="*/ 57150 h 144780"/>
              <a:gd name="T2" fmla="*/ 92887 w 153035"/>
              <a:gd name="T3" fmla="*/ 57150 h 144780"/>
              <a:gd name="T4" fmla="*/ 92887 w 153035"/>
              <a:gd name="T5" fmla="*/ 0 h 144780"/>
              <a:gd name="T6" fmla="*/ 59575 w 153035"/>
              <a:gd name="T7" fmla="*/ 0 h 144780"/>
              <a:gd name="T8" fmla="*/ 59575 w 153035"/>
              <a:gd name="T9" fmla="*/ 57150 h 144780"/>
              <a:gd name="T10" fmla="*/ 0 w 153035"/>
              <a:gd name="T11" fmla="*/ 57150 h 144780"/>
              <a:gd name="T12" fmla="*/ 0 w 153035"/>
              <a:gd name="T13" fmla="*/ 86360 h 144780"/>
              <a:gd name="T14" fmla="*/ 59575 w 153035"/>
              <a:gd name="T15" fmla="*/ 86360 h 144780"/>
              <a:gd name="T16" fmla="*/ 59575 w 153035"/>
              <a:gd name="T17" fmla="*/ 144780 h 144780"/>
              <a:gd name="T18" fmla="*/ 92887 w 153035"/>
              <a:gd name="T19" fmla="*/ 144780 h 144780"/>
              <a:gd name="T20" fmla="*/ 92887 w 153035"/>
              <a:gd name="T21" fmla="*/ 86360 h 144780"/>
              <a:gd name="T22" fmla="*/ 152463 w 153035"/>
              <a:gd name="T23" fmla="*/ 86360 h 144780"/>
              <a:gd name="T24" fmla="*/ 152463 w 153035"/>
              <a:gd name="T25" fmla="*/ 57150 h 144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035" h="144780">
                <a:moveTo>
                  <a:pt x="152463" y="57150"/>
                </a:moveTo>
                <a:lnTo>
                  <a:pt x="92887" y="57150"/>
                </a:lnTo>
                <a:lnTo>
                  <a:pt x="92887" y="0"/>
                </a:lnTo>
                <a:lnTo>
                  <a:pt x="59575" y="0"/>
                </a:lnTo>
                <a:lnTo>
                  <a:pt x="59575" y="57150"/>
                </a:lnTo>
                <a:lnTo>
                  <a:pt x="0" y="57150"/>
                </a:lnTo>
                <a:lnTo>
                  <a:pt x="0" y="86360"/>
                </a:lnTo>
                <a:lnTo>
                  <a:pt x="59575" y="86360"/>
                </a:lnTo>
                <a:lnTo>
                  <a:pt x="59575" y="144780"/>
                </a:lnTo>
                <a:lnTo>
                  <a:pt x="92887" y="144780"/>
                </a:lnTo>
                <a:lnTo>
                  <a:pt x="92887" y="86360"/>
                </a:lnTo>
                <a:lnTo>
                  <a:pt x="152463" y="86360"/>
                </a:lnTo>
                <a:lnTo>
                  <a:pt x="152463" y="57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pic>
        <p:nvPicPr>
          <p:cNvPr id="2119" name="object 187">
            <a:extLst>
              <a:ext uri="{FF2B5EF4-FFF2-40B4-BE49-F238E27FC236}">
                <a16:creationId xmlns:a16="http://schemas.microsoft.com/office/drawing/2014/main" id="{3E504D47-D410-4C63-926C-E02781C73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2225675"/>
            <a:ext cx="223837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20" name="object 188">
            <a:extLst>
              <a:ext uri="{FF2B5EF4-FFF2-40B4-BE49-F238E27FC236}">
                <a16:creationId xmlns:a16="http://schemas.microsoft.com/office/drawing/2014/main" id="{DF40C5B0-6C65-4F8A-A14A-9D7D511B3B15}"/>
              </a:ext>
            </a:extLst>
          </p:cNvPr>
          <p:cNvGrpSpPr>
            <a:grpSpLocks/>
          </p:cNvGrpSpPr>
          <p:nvPr/>
        </p:nvGrpSpPr>
        <p:grpSpPr bwMode="auto">
          <a:xfrm>
            <a:off x="7448550" y="1866900"/>
            <a:ext cx="646113" cy="911225"/>
            <a:chOff x="7448213" y="1866441"/>
            <a:chExt cx="646430" cy="911225"/>
          </a:xfrm>
        </p:grpSpPr>
        <p:pic>
          <p:nvPicPr>
            <p:cNvPr id="2180" name="object 189">
              <a:extLst>
                <a:ext uri="{FF2B5EF4-FFF2-40B4-BE49-F238E27FC236}">
                  <a16:creationId xmlns:a16="http://schemas.microsoft.com/office/drawing/2014/main" id="{951B94F3-D398-48B6-A764-A73F970D8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4047" y="2631137"/>
              <a:ext cx="499617" cy="142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1" name="object 190">
              <a:extLst>
                <a:ext uri="{FF2B5EF4-FFF2-40B4-BE49-F238E27FC236}">
                  <a16:creationId xmlns:a16="http://schemas.microsoft.com/office/drawing/2014/main" id="{1321AB76-8151-4E24-8E56-1CF8C752E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117" y="2631137"/>
              <a:ext cx="502920" cy="143510"/>
            </a:xfrm>
            <a:custGeom>
              <a:avLst/>
              <a:gdLst>
                <a:gd name="T0" fmla="*/ 0 w 502920"/>
                <a:gd name="T1" fmla="*/ 38061 h 143510"/>
                <a:gd name="T2" fmla="*/ 5545 w 502920"/>
                <a:gd name="T3" fmla="*/ 77746 h 143510"/>
                <a:gd name="T4" fmla="*/ 41499 w 502920"/>
                <a:gd name="T5" fmla="*/ 108450 h 143510"/>
                <a:gd name="T6" fmla="*/ 104218 w 502920"/>
                <a:gd name="T7" fmla="*/ 125295 h 143510"/>
                <a:gd name="T8" fmla="*/ 116916 w 502920"/>
                <a:gd name="T9" fmla="*/ 127546 h 143510"/>
                <a:gd name="T10" fmla="*/ 125603 w 502920"/>
                <a:gd name="T11" fmla="*/ 109042 h 143510"/>
                <a:gd name="T12" fmla="*/ 145897 w 502920"/>
                <a:gd name="T13" fmla="*/ 111099 h 143510"/>
                <a:gd name="T14" fmla="*/ 175085 w 502920"/>
                <a:gd name="T15" fmla="*/ 137781 h 143510"/>
                <a:gd name="T16" fmla="*/ 214730 w 502920"/>
                <a:gd name="T17" fmla="*/ 142796 h 143510"/>
                <a:gd name="T18" fmla="*/ 248323 w 502920"/>
                <a:gd name="T19" fmla="*/ 142989 h 143510"/>
                <a:gd name="T20" fmla="*/ 290793 w 502920"/>
                <a:gd name="T21" fmla="*/ 141060 h 143510"/>
                <a:gd name="T22" fmla="*/ 328642 w 502920"/>
                <a:gd name="T23" fmla="*/ 136817 h 143510"/>
                <a:gd name="T24" fmla="*/ 355802 w 502920"/>
                <a:gd name="T25" fmla="*/ 132573 h 143510"/>
                <a:gd name="T26" fmla="*/ 366204 w 502920"/>
                <a:gd name="T27" fmla="*/ 130644 h 143510"/>
                <a:gd name="T28" fmla="*/ 372973 w 502920"/>
                <a:gd name="T29" fmla="*/ 104914 h 143510"/>
                <a:gd name="T30" fmla="*/ 393255 w 502920"/>
                <a:gd name="T31" fmla="*/ 100799 h 143510"/>
                <a:gd name="T32" fmla="*/ 405828 w 502920"/>
                <a:gd name="T33" fmla="*/ 119329 h 143510"/>
                <a:gd name="T34" fmla="*/ 446223 w 502920"/>
                <a:gd name="T35" fmla="*/ 111880 h 143510"/>
                <a:gd name="T36" fmla="*/ 468142 w 502920"/>
                <a:gd name="T37" fmla="*/ 106075 h 143510"/>
                <a:gd name="T38" fmla="*/ 496390 w 502920"/>
                <a:gd name="T39" fmla="*/ 65376 h 143510"/>
                <a:gd name="T40" fmla="*/ 502450 w 502920"/>
                <a:gd name="T41" fmla="*/ 21602 h 143510"/>
                <a:gd name="T42" fmla="*/ 175856 w 502920"/>
                <a:gd name="T43" fmla="*/ 0 h 143510"/>
                <a:gd name="T44" fmla="*/ 0 w 502920"/>
                <a:gd name="T45" fmla="*/ 38061 h 14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2920" h="143510">
                  <a:moveTo>
                    <a:pt x="0" y="38061"/>
                  </a:moveTo>
                  <a:lnTo>
                    <a:pt x="5545" y="77746"/>
                  </a:lnTo>
                  <a:lnTo>
                    <a:pt x="41499" y="108450"/>
                  </a:lnTo>
                  <a:lnTo>
                    <a:pt x="104218" y="125295"/>
                  </a:lnTo>
                  <a:lnTo>
                    <a:pt x="116916" y="127546"/>
                  </a:lnTo>
                  <a:lnTo>
                    <a:pt x="125603" y="109042"/>
                  </a:lnTo>
                  <a:lnTo>
                    <a:pt x="145897" y="111099"/>
                  </a:lnTo>
                  <a:lnTo>
                    <a:pt x="175085" y="137781"/>
                  </a:lnTo>
                  <a:lnTo>
                    <a:pt x="214730" y="142796"/>
                  </a:lnTo>
                  <a:lnTo>
                    <a:pt x="248323" y="142989"/>
                  </a:lnTo>
                  <a:lnTo>
                    <a:pt x="290793" y="141060"/>
                  </a:lnTo>
                  <a:lnTo>
                    <a:pt x="328642" y="136817"/>
                  </a:lnTo>
                  <a:lnTo>
                    <a:pt x="355802" y="132573"/>
                  </a:lnTo>
                  <a:lnTo>
                    <a:pt x="366204" y="130644"/>
                  </a:lnTo>
                  <a:lnTo>
                    <a:pt x="372973" y="104914"/>
                  </a:lnTo>
                  <a:lnTo>
                    <a:pt x="393255" y="100799"/>
                  </a:lnTo>
                  <a:lnTo>
                    <a:pt x="405828" y="119329"/>
                  </a:lnTo>
                  <a:lnTo>
                    <a:pt x="446223" y="111880"/>
                  </a:lnTo>
                  <a:lnTo>
                    <a:pt x="468142" y="106075"/>
                  </a:lnTo>
                  <a:lnTo>
                    <a:pt x="496390" y="65376"/>
                  </a:lnTo>
                  <a:lnTo>
                    <a:pt x="502450" y="21602"/>
                  </a:lnTo>
                  <a:lnTo>
                    <a:pt x="175856" y="0"/>
                  </a:lnTo>
                  <a:lnTo>
                    <a:pt x="0" y="38061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82" name="object 191">
              <a:extLst>
                <a:ext uri="{FF2B5EF4-FFF2-40B4-BE49-F238E27FC236}">
                  <a16:creationId xmlns:a16="http://schemas.microsoft.com/office/drawing/2014/main" id="{825FFB24-2A13-4AD4-B1C8-81F5C7F64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233" y="1868042"/>
              <a:ext cx="640568" cy="857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83" name="object 192">
              <a:extLst>
                <a:ext uri="{FF2B5EF4-FFF2-40B4-BE49-F238E27FC236}">
                  <a16:creationId xmlns:a16="http://schemas.microsoft.com/office/drawing/2014/main" id="{6580694F-ADE9-48D5-B916-A12486450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233" y="1868044"/>
              <a:ext cx="640568" cy="14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4" name="object 193">
              <a:extLst>
                <a:ext uri="{FF2B5EF4-FFF2-40B4-BE49-F238E27FC236}">
                  <a16:creationId xmlns:a16="http://schemas.microsoft.com/office/drawing/2014/main" id="{603C0D72-F6CD-414C-B58E-7794CEB04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650" y="2034024"/>
              <a:ext cx="53340" cy="57150"/>
            </a:xfrm>
            <a:custGeom>
              <a:avLst/>
              <a:gdLst>
                <a:gd name="T0" fmla="*/ 26581 w 53340"/>
                <a:gd name="T1" fmla="*/ 0 h 57150"/>
                <a:gd name="T2" fmla="*/ 16239 w 53340"/>
                <a:gd name="T3" fmla="*/ 2220 h 57150"/>
                <a:gd name="T4" fmla="*/ 7789 w 53340"/>
                <a:gd name="T5" fmla="*/ 8278 h 57150"/>
                <a:gd name="T6" fmla="*/ 2090 w 53340"/>
                <a:gd name="T7" fmla="*/ 17268 h 57150"/>
                <a:gd name="T8" fmla="*/ 0 w 53340"/>
                <a:gd name="T9" fmla="*/ 28282 h 57150"/>
                <a:gd name="T10" fmla="*/ 2090 w 53340"/>
                <a:gd name="T11" fmla="*/ 39292 h 57150"/>
                <a:gd name="T12" fmla="*/ 7789 w 53340"/>
                <a:gd name="T13" fmla="*/ 48282 h 57150"/>
                <a:gd name="T14" fmla="*/ 16239 w 53340"/>
                <a:gd name="T15" fmla="*/ 54343 h 57150"/>
                <a:gd name="T16" fmla="*/ 26581 w 53340"/>
                <a:gd name="T17" fmla="*/ 56565 h 57150"/>
                <a:gd name="T18" fmla="*/ 36920 w 53340"/>
                <a:gd name="T19" fmla="*/ 54343 h 57150"/>
                <a:gd name="T20" fmla="*/ 45365 w 53340"/>
                <a:gd name="T21" fmla="*/ 48282 h 57150"/>
                <a:gd name="T22" fmla="*/ 51060 w 53340"/>
                <a:gd name="T23" fmla="*/ 39292 h 57150"/>
                <a:gd name="T24" fmla="*/ 53149 w 53340"/>
                <a:gd name="T25" fmla="*/ 28282 h 57150"/>
                <a:gd name="T26" fmla="*/ 51060 w 53340"/>
                <a:gd name="T27" fmla="*/ 17268 h 57150"/>
                <a:gd name="T28" fmla="*/ 45365 w 53340"/>
                <a:gd name="T29" fmla="*/ 8278 h 57150"/>
                <a:gd name="T30" fmla="*/ 36920 w 53340"/>
                <a:gd name="T31" fmla="*/ 2220 h 57150"/>
                <a:gd name="T32" fmla="*/ 26581 w 53340"/>
                <a:gd name="T33" fmla="*/ 0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40" h="57150">
                  <a:moveTo>
                    <a:pt x="26581" y="0"/>
                  </a:moveTo>
                  <a:lnTo>
                    <a:pt x="16239" y="2220"/>
                  </a:lnTo>
                  <a:lnTo>
                    <a:pt x="7789" y="8278"/>
                  </a:lnTo>
                  <a:lnTo>
                    <a:pt x="2090" y="17268"/>
                  </a:lnTo>
                  <a:lnTo>
                    <a:pt x="0" y="28282"/>
                  </a:lnTo>
                  <a:lnTo>
                    <a:pt x="2090" y="39292"/>
                  </a:lnTo>
                  <a:lnTo>
                    <a:pt x="7789" y="48282"/>
                  </a:lnTo>
                  <a:lnTo>
                    <a:pt x="16239" y="54343"/>
                  </a:lnTo>
                  <a:lnTo>
                    <a:pt x="26581" y="56565"/>
                  </a:lnTo>
                  <a:lnTo>
                    <a:pt x="36920" y="54343"/>
                  </a:lnTo>
                  <a:lnTo>
                    <a:pt x="45365" y="48282"/>
                  </a:lnTo>
                  <a:lnTo>
                    <a:pt x="51060" y="39292"/>
                  </a:lnTo>
                  <a:lnTo>
                    <a:pt x="53149" y="28282"/>
                  </a:lnTo>
                  <a:lnTo>
                    <a:pt x="51060" y="17268"/>
                  </a:lnTo>
                  <a:lnTo>
                    <a:pt x="45365" y="8278"/>
                  </a:lnTo>
                  <a:lnTo>
                    <a:pt x="36920" y="2220"/>
                  </a:lnTo>
                  <a:lnTo>
                    <a:pt x="2658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85" name="object 194">
              <a:extLst>
                <a:ext uri="{FF2B5EF4-FFF2-40B4-BE49-F238E27FC236}">
                  <a16:creationId xmlns:a16="http://schemas.microsoft.com/office/drawing/2014/main" id="{4F159D21-4AD1-4ABD-A13B-A9D2F91A5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650" y="2034024"/>
              <a:ext cx="53340" cy="57150"/>
            </a:xfrm>
            <a:custGeom>
              <a:avLst/>
              <a:gdLst>
                <a:gd name="T0" fmla="*/ 53149 w 53340"/>
                <a:gd name="T1" fmla="*/ 28282 h 57150"/>
                <a:gd name="T2" fmla="*/ 51060 w 53340"/>
                <a:gd name="T3" fmla="*/ 39292 h 57150"/>
                <a:gd name="T4" fmla="*/ 45365 w 53340"/>
                <a:gd name="T5" fmla="*/ 48282 h 57150"/>
                <a:gd name="T6" fmla="*/ 36920 w 53340"/>
                <a:gd name="T7" fmla="*/ 54343 h 57150"/>
                <a:gd name="T8" fmla="*/ 26581 w 53340"/>
                <a:gd name="T9" fmla="*/ 56565 h 57150"/>
                <a:gd name="T10" fmla="*/ 16239 w 53340"/>
                <a:gd name="T11" fmla="*/ 54343 h 57150"/>
                <a:gd name="T12" fmla="*/ 7789 w 53340"/>
                <a:gd name="T13" fmla="*/ 48282 h 57150"/>
                <a:gd name="T14" fmla="*/ 2090 w 53340"/>
                <a:gd name="T15" fmla="*/ 39292 h 57150"/>
                <a:gd name="T16" fmla="*/ 0 w 53340"/>
                <a:gd name="T17" fmla="*/ 28282 h 57150"/>
                <a:gd name="T18" fmla="*/ 2090 w 53340"/>
                <a:gd name="T19" fmla="*/ 17268 h 57150"/>
                <a:gd name="T20" fmla="*/ 7789 w 53340"/>
                <a:gd name="T21" fmla="*/ 8278 h 57150"/>
                <a:gd name="T22" fmla="*/ 16239 w 53340"/>
                <a:gd name="T23" fmla="*/ 2220 h 57150"/>
                <a:gd name="T24" fmla="*/ 26581 w 53340"/>
                <a:gd name="T25" fmla="*/ 0 h 57150"/>
                <a:gd name="T26" fmla="*/ 36920 w 53340"/>
                <a:gd name="T27" fmla="*/ 2220 h 57150"/>
                <a:gd name="T28" fmla="*/ 45365 w 53340"/>
                <a:gd name="T29" fmla="*/ 8278 h 57150"/>
                <a:gd name="T30" fmla="*/ 51060 w 53340"/>
                <a:gd name="T31" fmla="*/ 17268 h 57150"/>
                <a:gd name="T32" fmla="*/ 53149 w 53340"/>
                <a:gd name="T33" fmla="*/ 28282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40" h="57150">
                  <a:moveTo>
                    <a:pt x="53149" y="28282"/>
                  </a:moveTo>
                  <a:lnTo>
                    <a:pt x="51060" y="39292"/>
                  </a:lnTo>
                  <a:lnTo>
                    <a:pt x="45365" y="48282"/>
                  </a:lnTo>
                  <a:lnTo>
                    <a:pt x="36920" y="54343"/>
                  </a:lnTo>
                  <a:lnTo>
                    <a:pt x="26581" y="56565"/>
                  </a:lnTo>
                  <a:lnTo>
                    <a:pt x="16239" y="54343"/>
                  </a:lnTo>
                  <a:lnTo>
                    <a:pt x="7789" y="48282"/>
                  </a:lnTo>
                  <a:lnTo>
                    <a:pt x="2090" y="39292"/>
                  </a:lnTo>
                  <a:lnTo>
                    <a:pt x="0" y="28282"/>
                  </a:lnTo>
                  <a:lnTo>
                    <a:pt x="2090" y="17268"/>
                  </a:lnTo>
                  <a:lnTo>
                    <a:pt x="7789" y="8278"/>
                  </a:lnTo>
                  <a:lnTo>
                    <a:pt x="16239" y="2220"/>
                  </a:lnTo>
                  <a:lnTo>
                    <a:pt x="26581" y="0"/>
                  </a:lnTo>
                  <a:lnTo>
                    <a:pt x="36920" y="2220"/>
                  </a:lnTo>
                  <a:lnTo>
                    <a:pt x="45365" y="8278"/>
                  </a:lnTo>
                  <a:lnTo>
                    <a:pt x="51060" y="17268"/>
                  </a:lnTo>
                  <a:lnTo>
                    <a:pt x="53149" y="28282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86" name="object 195">
              <a:extLst>
                <a:ext uri="{FF2B5EF4-FFF2-40B4-BE49-F238E27FC236}">
                  <a16:creationId xmlns:a16="http://schemas.microsoft.com/office/drawing/2014/main" id="{C6B001D7-520E-42DB-87B6-700EC0B6D2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8213" y="2304366"/>
              <a:ext cx="138773" cy="100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7" name="object 196">
              <a:extLst>
                <a:ext uri="{FF2B5EF4-FFF2-40B4-BE49-F238E27FC236}">
                  <a16:creationId xmlns:a16="http://schemas.microsoft.com/office/drawing/2014/main" id="{1A66E28E-DB18-456F-94B0-174A782B4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2616" y="1869432"/>
              <a:ext cx="638810" cy="139065"/>
            </a:xfrm>
            <a:custGeom>
              <a:avLst/>
              <a:gdLst>
                <a:gd name="T0" fmla="*/ 638682 w 638809"/>
                <a:gd name="T1" fmla="*/ 69430 h 139064"/>
                <a:gd name="T2" fmla="*/ 606224 w 638809"/>
                <a:gd name="T3" fmla="*/ 38893 h 139064"/>
                <a:gd name="T4" fmla="*/ 568526 w 638809"/>
                <a:gd name="T5" fmla="*/ 26001 h 139064"/>
                <a:gd name="T6" fmla="*/ 519072 w 638809"/>
                <a:gd name="T7" fmla="*/ 15250 h 139064"/>
                <a:gd name="T8" fmla="*/ 459778 w 638809"/>
                <a:gd name="T9" fmla="*/ 7055 h 139064"/>
                <a:gd name="T10" fmla="*/ 392562 w 638809"/>
                <a:gd name="T11" fmla="*/ 1833 h 139064"/>
                <a:gd name="T12" fmla="*/ 319341 w 638809"/>
                <a:gd name="T13" fmla="*/ 0 h 139064"/>
                <a:gd name="T14" fmla="*/ 246120 w 638809"/>
                <a:gd name="T15" fmla="*/ 1833 h 139064"/>
                <a:gd name="T16" fmla="*/ 178904 w 638809"/>
                <a:gd name="T17" fmla="*/ 7055 h 139064"/>
                <a:gd name="T18" fmla="*/ 119610 w 638809"/>
                <a:gd name="T19" fmla="*/ 15250 h 139064"/>
                <a:gd name="T20" fmla="*/ 70156 w 638809"/>
                <a:gd name="T21" fmla="*/ 26001 h 139064"/>
                <a:gd name="T22" fmla="*/ 32458 w 638809"/>
                <a:gd name="T23" fmla="*/ 38893 h 139064"/>
                <a:gd name="T24" fmla="*/ 0 w 638809"/>
                <a:gd name="T25" fmla="*/ 69430 h 139064"/>
                <a:gd name="T26" fmla="*/ 8434 w 638809"/>
                <a:gd name="T27" fmla="*/ 85353 h 139064"/>
                <a:gd name="T28" fmla="*/ 70156 w 638809"/>
                <a:gd name="T29" fmla="*/ 112859 h 139064"/>
                <a:gd name="T30" fmla="*/ 119610 w 638809"/>
                <a:gd name="T31" fmla="*/ 123611 h 139064"/>
                <a:gd name="T32" fmla="*/ 178904 w 638809"/>
                <a:gd name="T33" fmla="*/ 131806 h 139064"/>
                <a:gd name="T34" fmla="*/ 246120 w 638809"/>
                <a:gd name="T35" fmla="*/ 137028 h 139064"/>
                <a:gd name="T36" fmla="*/ 319341 w 638809"/>
                <a:gd name="T37" fmla="*/ 138861 h 139064"/>
                <a:gd name="T38" fmla="*/ 392562 w 638809"/>
                <a:gd name="T39" fmla="*/ 137028 h 139064"/>
                <a:gd name="T40" fmla="*/ 459778 w 638809"/>
                <a:gd name="T41" fmla="*/ 131806 h 139064"/>
                <a:gd name="T42" fmla="*/ 519072 w 638809"/>
                <a:gd name="T43" fmla="*/ 123611 h 139064"/>
                <a:gd name="T44" fmla="*/ 568526 w 638809"/>
                <a:gd name="T45" fmla="*/ 112859 h 139064"/>
                <a:gd name="T46" fmla="*/ 606224 w 638809"/>
                <a:gd name="T47" fmla="*/ 99968 h 139064"/>
                <a:gd name="T48" fmla="*/ 638682 w 638809"/>
                <a:gd name="T49" fmla="*/ 69430 h 139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8809" h="139064">
                  <a:moveTo>
                    <a:pt x="638682" y="69430"/>
                  </a:moveTo>
                  <a:lnTo>
                    <a:pt x="606224" y="38893"/>
                  </a:lnTo>
                  <a:lnTo>
                    <a:pt x="568526" y="26001"/>
                  </a:lnTo>
                  <a:lnTo>
                    <a:pt x="519072" y="15250"/>
                  </a:lnTo>
                  <a:lnTo>
                    <a:pt x="459778" y="7055"/>
                  </a:lnTo>
                  <a:lnTo>
                    <a:pt x="392562" y="1833"/>
                  </a:lnTo>
                  <a:lnTo>
                    <a:pt x="319341" y="0"/>
                  </a:lnTo>
                  <a:lnTo>
                    <a:pt x="246120" y="1833"/>
                  </a:lnTo>
                  <a:lnTo>
                    <a:pt x="178904" y="7055"/>
                  </a:lnTo>
                  <a:lnTo>
                    <a:pt x="119610" y="15250"/>
                  </a:lnTo>
                  <a:lnTo>
                    <a:pt x="70156" y="26001"/>
                  </a:lnTo>
                  <a:lnTo>
                    <a:pt x="32458" y="38893"/>
                  </a:lnTo>
                  <a:lnTo>
                    <a:pt x="0" y="69430"/>
                  </a:lnTo>
                  <a:lnTo>
                    <a:pt x="8434" y="85353"/>
                  </a:lnTo>
                  <a:lnTo>
                    <a:pt x="70156" y="112859"/>
                  </a:lnTo>
                  <a:lnTo>
                    <a:pt x="119610" y="123611"/>
                  </a:lnTo>
                  <a:lnTo>
                    <a:pt x="178904" y="131806"/>
                  </a:lnTo>
                  <a:lnTo>
                    <a:pt x="246120" y="137028"/>
                  </a:lnTo>
                  <a:lnTo>
                    <a:pt x="319341" y="138861"/>
                  </a:lnTo>
                  <a:lnTo>
                    <a:pt x="392562" y="137028"/>
                  </a:lnTo>
                  <a:lnTo>
                    <a:pt x="459778" y="131806"/>
                  </a:lnTo>
                  <a:lnTo>
                    <a:pt x="519072" y="123611"/>
                  </a:lnTo>
                  <a:lnTo>
                    <a:pt x="568526" y="112859"/>
                  </a:lnTo>
                  <a:lnTo>
                    <a:pt x="606224" y="99968"/>
                  </a:lnTo>
                  <a:lnTo>
                    <a:pt x="638682" y="69430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88" name="object 197">
              <a:extLst>
                <a:ext uri="{FF2B5EF4-FFF2-40B4-BE49-F238E27FC236}">
                  <a16:creationId xmlns:a16="http://schemas.microsoft.com/office/drawing/2014/main" id="{2A3FCBB8-9861-4491-889E-4C1CDC704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2616" y="1938870"/>
              <a:ext cx="638810" cy="98425"/>
            </a:xfrm>
            <a:custGeom>
              <a:avLst/>
              <a:gdLst>
                <a:gd name="T0" fmla="*/ 638682 w 638809"/>
                <a:gd name="T1" fmla="*/ 1790 h 98425"/>
                <a:gd name="T2" fmla="*/ 638682 w 638809"/>
                <a:gd name="T3" fmla="*/ 28536 h 98425"/>
                <a:gd name="T4" fmla="*/ 630248 w 638809"/>
                <a:gd name="T5" fmla="*/ 44459 h 98425"/>
                <a:gd name="T6" fmla="*/ 568526 w 638809"/>
                <a:gd name="T7" fmla="*/ 71965 h 98425"/>
                <a:gd name="T8" fmla="*/ 519072 w 638809"/>
                <a:gd name="T9" fmla="*/ 82717 h 98425"/>
                <a:gd name="T10" fmla="*/ 459778 w 638809"/>
                <a:gd name="T11" fmla="*/ 90912 h 98425"/>
                <a:gd name="T12" fmla="*/ 392562 w 638809"/>
                <a:gd name="T13" fmla="*/ 96134 h 98425"/>
                <a:gd name="T14" fmla="*/ 319341 w 638809"/>
                <a:gd name="T15" fmla="*/ 97967 h 98425"/>
                <a:gd name="T16" fmla="*/ 246120 w 638809"/>
                <a:gd name="T17" fmla="*/ 96134 h 98425"/>
                <a:gd name="T18" fmla="*/ 178904 w 638809"/>
                <a:gd name="T19" fmla="*/ 90912 h 98425"/>
                <a:gd name="T20" fmla="*/ 119610 w 638809"/>
                <a:gd name="T21" fmla="*/ 82717 h 98425"/>
                <a:gd name="T22" fmla="*/ 70156 w 638809"/>
                <a:gd name="T23" fmla="*/ 71965 h 98425"/>
                <a:gd name="T24" fmla="*/ 32458 w 638809"/>
                <a:gd name="T25" fmla="*/ 59074 h 98425"/>
                <a:gd name="T26" fmla="*/ 0 w 638809"/>
                <a:gd name="T27" fmla="*/ 28536 h 98425"/>
                <a:gd name="T28" fmla="*/ 0 w 638809"/>
                <a:gd name="T29" fmla="*/ 0 h 98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809" h="98425">
                  <a:moveTo>
                    <a:pt x="638682" y="1790"/>
                  </a:moveTo>
                  <a:lnTo>
                    <a:pt x="638682" y="28536"/>
                  </a:lnTo>
                  <a:lnTo>
                    <a:pt x="630248" y="44459"/>
                  </a:lnTo>
                  <a:lnTo>
                    <a:pt x="568526" y="71965"/>
                  </a:lnTo>
                  <a:lnTo>
                    <a:pt x="519072" y="82717"/>
                  </a:lnTo>
                  <a:lnTo>
                    <a:pt x="459778" y="90912"/>
                  </a:lnTo>
                  <a:lnTo>
                    <a:pt x="392562" y="96134"/>
                  </a:lnTo>
                  <a:lnTo>
                    <a:pt x="319341" y="97967"/>
                  </a:lnTo>
                  <a:lnTo>
                    <a:pt x="246120" y="96134"/>
                  </a:lnTo>
                  <a:lnTo>
                    <a:pt x="178904" y="90912"/>
                  </a:lnTo>
                  <a:lnTo>
                    <a:pt x="119610" y="82717"/>
                  </a:lnTo>
                  <a:lnTo>
                    <a:pt x="70156" y="71965"/>
                  </a:lnTo>
                  <a:lnTo>
                    <a:pt x="32458" y="59074"/>
                  </a:lnTo>
                  <a:lnTo>
                    <a:pt x="0" y="28536"/>
                  </a:lnTo>
                  <a:lnTo>
                    <a:pt x="0" y="0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89" name="object 198">
              <a:extLst>
                <a:ext uri="{FF2B5EF4-FFF2-40B4-BE49-F238E27FC236}">
                  <a16:creationId xmlns:a16="http://schemas.microsoft.com/office/drawing/2014/main" id="{C71B8A48-F2B3-4D2C-A7AE-C2EFB3BAC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793" y="1983869"/>
              <a:ext cx="614045" cy="741045"/>
            </a:xfrm>
            <a:custGeom>
              <a:avLst/>
              <a:gdLst>
                <a:gd name="T0" fmla="*/ 0 w 614045"/>
                <a:gd name="T1" fmla="*/ 0 h 741044"/>
                <a:gd name="T2" fmla="*/ 8699 w 614045"/>
                <a:gd name="T3" fmla="*/ 3848 h 741044"/>
                <a:gd name="T4" fmla="*/ 10871 w 614045"/>
                <a:gd name="T5" fmla="*/ 13881 h 741044"/>
                <a:gd name="T6" fmla="*/ 17226 w 614045"/>
                <a:gd name="T7" fmla="*/ 118525 h 741044"/>
                <a:gd name="T8" fmla="*/ 29090 w 614045"/>
                <a:gd name="T9" fmla="*/ 338959 h 741044"/>
                <a:gd name="T10" fmla="*/ 40548 w 614045"/>
                <a:gd name="T11" fmla="*/ 557513 h 741044"/>
                <a:gd name="T12" fmla="*/ 45681 w 614045"/>
                <a:gd name="T13" fmla="*/ 656513 h 741044"/>
                <a:gd name="T14" fmla="*/ 46368 w 614045"/>
                <a:gd name="T15" fmla="*/ 671710 h 741044"/>
                <a:gd name="T16" fmla="*/ 49364 w 614045"/>
                <a:gd name="T17" fmla="*/ 680742 h 741044"/>
                <a:gd name="T18" fmla="*/ 96086 w 614045"/>
                <a:gd name="T19" fmla="*/ 704050 h 741044"/>
                <a:gd name="T20" fmla="*/ 134668 w 614045"/>
                <a:gd name="T21" fmla="*/ 716111 h 741044"/>
                <a:gd name="T22" fmla="*/ 185585 w 614045"/>
                <a:gd name="T23" fmla="*/ 728070 h 741044"/>
                <a:gd name="T24" fmla="*/ 246427 w 614045"/>
                <a:gd name="T25" fmla="*/ 737227 h 741044"/>
                <a:gd name="T26" fmla="*/ 314782 w 614045"/>
                <a:gd name="T27" fmla="*/ 740879 h 741044"/>
                <a:gd name="T28" fmla="*/ 383555 w 614045"/>
                <a:gd name="T29" fmla="*/ 737161 h 741044"/>
                <a:gd name="T30" fmla="*/ 445464 w 614045"/>
                <a:gd name="T31" fmla="*/ 727544 h 741044"/>
                <a:gd name="T32" fmla="*/ 497820 w 614045"/>
                <a:gd name="T33" fmla="*/ 714333 h 741044"/>
                <a:gd name="T34" fmla="*/ 537930 w 614045"/>
                <a:gd name="T35" fmla="*/ 699836 h 741044"/>
                <a:gd name="T36" fmla="*/ 573328 w 614045"/>
                <a:gd name="T37" fmla="*/ 678929 h 741044"/>
                <a:gd name="T38" fmla="*/ 580504 w 614045"/>
                <a:gd name="T39" fmla="*/ 670407 h 741044"/>
                <a:gd name="T40" fmla="*/ 597255 w 614045"/>
                <a:gd name="T41" fmla="*/ 291676 h 741044"/>
                <a:gd name="T42" fmla="*/ 605931 w 614045"/>
                <a:gd name="T43" fmla="*/ 96723 h 741044"/>
                <a:gd name="T44" fmla="*/ 609313 w 614045"/>
                <a:gd name="T45" fmla="*/ 23708 h 741044"/>
                <a:gd name="T46" fmla="*/ 610908 w 614045"/>
                <a:gd name="T47" fmla="*/ 6172 h 741044"/>
                <a:gd name="T48" fmla="*/ 613803 w 614045"/>
                <a:gd name="T49" fmla="*/ 6172 h 74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4045" h="741044">
                  <a:moveTo>
                    <a:pt x="0" y="0"/>
                  </a:moveTo>
                  <a:lnTo>
                    <a:pt x="8699" y="3848"/>
                  </a:lnTo>
                  <a:lnTo>
                    <a:pt x="10871" y="13881"/>
                  </a:lnTo>
                  <a:lnTo>
                    <a:pt x="17226" y="118525"/>
                  </a:lnTo>
                  <a:lnTo>
                    <a:pt x="29090" y="338959"/>
                  </a:lnTo>
                  <a:lnTo>
                    <a:pt x="40548" y="557513"/>
                  </a:lnTo>
                  <a:lnTo>
                    <a:pt x="45681" y="656513"/>
                  </a:lnTo>
                  <a:lnTo>
                    <a:pt x="46368" y="671710"/>
                  </a:lnTo>
                  <a:lnTo>
                    <a:pt x="49364" y="680742"/>
                  </a:lnTo>
                  <a:lnTo>
                    <a:pt x="96086" y="704050"/>
                  </a:lnTo>
                  <a:lnTo>
                    <a:pt x="134668" y="716111"/>
                  </a:lnTo>
                  <a:lnTo>
                    <a:pt x="185585" y="728070"/>
                  </a:lnTo>
                  <a:lnTo>
                    <a:pt x="246427" y="737227"/>
                  </a:lnTo>
                  <a:lnTo>
                    <a:pt x="314782" y="740879"/>
                  </a:lnTo>
                  <a:lnTo>
                    <a:pt x="383555" y="737161"/>
                  </a:lnTo>
                  <a:lnTo>
                    <a:pt x="445464" y="727544"/>
                  </a:lnTo>
                  <a:lnTo>
                    <a:pt x="497820" y="714333"/>
                  </a:lnTo>
                  <a:lnTo>
                    <a:pt x="537930" y="699836"/>
                  </a:lnTo>
                  <a:lnTo>
                    <a:pt x="573328" y="678929"/>
                  </a:lnTo>
                  <a:lnTo>
                    <a:pt x="580504" y="670407"/>
                  </a:lnTo>
                  <a:lnTo>
                    <a:pt x="597255" y="291676"/>
                  </a:lnTo>
                  <a:lnTo>
                    <a:pt x="605931" y="96723"/>
                  </a:lnTo>
                  <a:lnTo>
                    <a:pt x="609313" y="23708"/>
                  </a:lnTo>
                  <a:lnTo>
                    <a:pt x="610908" y="6172"/>
                  </a:lnTo>
                  <a:lnTo>
                    <a:pt x="613803" y="6172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90" name="object 199">
              <a:extLst>
                <a:ext uri="{FF2B5EF4-FFF2-40B4-BE49-F238E27FC236}">
                  <a16:creationId xmlns:a16="http://schemas.microsoft.com/office/drawing/2014/main" id="{D1BF586C-FFD6-4002-AD67-727D66637F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760" y="2310031"/>
              <a:ext cx="130603" cy="90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1" name="object 200">
              <a:extLst>
                <a:ext uri="{FF2B5EF4-FFF2-40B4-BE49-F238E27FC236}">
                  <a16:creationId xmlns:a16="http://schemas.microsoft.com/office/drawing/2014/main" id="{61FCDDF1-91B3-439A-839D-7B7D4E824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623" y="2061225"/>
              <a:ext cx="394970" cy="323850"/>
            </a:xfrm>
            <a:custGeom>
              <a:avLst/>
              <a:gdLst>
                <a:gd name="T0" fmla="*/ 385597 w 394970"/>
                <a:gd name="T1" fmla="*/ 0 h 323850"/>
                <a:gd name="T2" fmla="*/ 381279 w 394970"/>
                <a:gd name="T3" fmla="*/ 1689 h 323850"/>
                <a:gd name="T4" fmla="*/ 379615 w 394970"/>
                <a:gd name="T5" fmla="*/ 5562 h 323850"/>
                <a:gd name="T6" fmla="*/ 367538 w 394970"/>
                <a:gd name="T7" fmla="*/ 27535 h 323850"/>
                <a:gd name="T8" fmla="*/ 344897 w 394970"/>
                <a:gd name="T9" fmla="*/ 62461 h 323850"/>
                <a:gd name="T10" fmla="*/ 314129 w 394970"/>
                <a:gd name="T11" fmla="*/ 105248 h 323850"/>
                <a:gd name="T12" fmla="*/ 277673 w 394970"/>
                <a:gd name="T13" fmla="*/ 150800 h 323850"/>
                <a:gd name="T14" fmla="*/ 237966 w 394970"/>
                <a:gd name="T15" fmla="*/ 194026 h 323850"/>
                <a:gd name="T16" fmla="*/ 197446 w 394970"/>
                <a:gd name="T17" fmla="*/ 229831 h 323850"/>
                <a:gd name="T18" fmla="*/ 114506 w 394970"/>
                <a:gd name="T19" fmla="*/ 282578 h 323850"/>
                <a:gd name="T20" fmla="*/ 56829 w 394970"/>
                <a:gd name="T21" fmla="*/ 303933 h 323850"/>
                <a:gd name="T22" fmla="*/ 22978 w 394970"/>
                <a:gd name="T23" fmla="*/ 306995 h 323850"/>
                <a:gd name="T24" fmla="*/ 11518 w 394970"/>
                <a:gd name="T25" fmla="*/ 304863 h 323850"/>
                <a:gd name="T26" fmla="*/ 7975 w 394970"/>
                <a:gd name="T27" fmla="*/ 302971 h 323850"/>
                <a:gd name="T28" fmla="*/ 3657 w 394970"/>
                <a:gd name="T29" fmla="*/ 304457 h 323850"/>
                <a:gd name="T30" fmla="*/ 0 w 394970"/>
                <a:gd name="T31" fmla="*/ 312000 h 323850"/>
                <a:gd name="T32" fmla="*/ 1384 w 394970"/>
                <a:gd name="T33" fmla="*/ 316649 h 323850"/>
                <a:gd name="T34" fmla="*/ 7192 w 394970"/>
                <a:gd name="T35" fmla="*/ 319640 h 323850"/>
                <a:gd name="T36" fmla="*/ 12622 w 394970"/>
                <a:gd name="T37" fmla="*/ 321410 h 323850"/>
                <a:gd name="T38" fmla="*/ 21354 w 394970"/>
                <a:gd name="T39" fmla="*/ 323082 h 323850"/>
                <a:gd name="T40" fmla="*/ 33515 w 394970"/>
                <a:gd name="T41" fmla="*/ 323824 h 323850"/>
                <a:gd name="T42" fmla="*/ 60808 w 394970"/>
                <a:gd name="T43" fmla="*/ 320755 h 323850"/>
                <a:gd name="T44" fmla="*/ 97283 w 394970"/>
                <a:gd name="T45" fmla="*/ 308857 h 323850"/>
                <a:gd name="T46" fmla="*/ 144952 w 394970"/>
                <a:gd name="T47" fmla="*/ 284091 h 323850"/>
                <a:gd name="T48" fmla="*/ 205828 w 394970"/>
                <a:gd name="T49" fmla="*/ 242417 h 323850"/>
                <a:gd name="T50" fmla="*/ 248883 w 394970"/>
                <a:gd name="T51" fmla="*/ 204479 h 323850"/>
                <a:gd name="T52" fmla="*/ 290217 w 394970"/>
                <a:gd name="T53" fmla="*/ 159346 h 323850"/>
                <a:gd name="T54" fmla="*/ 327552 w 394970"/>
                <a:gd name="T55" fmla="*/ 112277 h 323850"/>
                <a:gd name="T56" fmla="*/ 358608 w 394970"/>
                <a:gd name="T57" fmla="*/ 68529 h 323850"/>
                <a:gd name="T58" fmla="*/ 381108 w 394970"/>
                <a:gd name="T59" fmla="*/ 33359 h 323850"/>
                <a:gd name="T60" fmla="*/ 394449 w 394970"/>
                <a:gd name="T61" fmla="*/ 8153 h 323850"/>
                <a:gd name="T62" fmla="*/ 392861 w 394970"/>
                <a:gd name="T63" fmla="*/ 3581 h 323850"/>
                <a:gd name="T64" fmla="*/ 385597 w 394970"/>
                <a:gd name="T65" fmla="*/ 0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970" h="323850">
                  <a:moveTo>
                    <a:pt x="385597" y="0"/>
                  </a:moveTo>
                  <a:lnTo>
                    <a:pt x="381279" y="1689"/>
                  </a:lnTo>
                  <a:lnTo>
                    <a:pt x="379615" y="5562"/>
                  </a:lnTo>
                  <a:lnTo>
                    <a:pt x="367538" y="27535"/>
                  </a:lnTo>
                  <a:lnTo>
                    <a:pt x="344897" y="62461"/>
                  </a:lnTo>
                  <a:lnTo>
                    <a:pt x="314129" y="105248"/>
                  </a:lnTo>
                  <a:lnTo>
                    <a:pt x="277673" y="150800"/>
                  </a:lnTo>
                  <a:lnTo>
                    <a:pt x="237966" y="194026"/>
                  </a:lnTo>
                  <a:lnTo>
                    <a:pt x="197446" y="229831"/>
                  </a:lnTo>
                  <a:lnTo>
                    <a:pt x="114506" y="282578"/>
                  </a:lnTo>
                  <a:lnTo>
                    <a:pt x="56829" y="303933"/>
                  </a:lnTo>
                  <a:lnTo>
                    <a:pt x="22978" y="306995"/>
                  </a:lnTo>
                  <a:lnTo>
                    <a:pt x="11518" y="304863"/>
                  </a:lnTo>
                  <a:lnTo>
                    <a:pt x="7975" y="302971"/>
                  </a:lnTo>
                  <a:lnTo>
                    <a:pt x="3657" y="304457"/>
                  </a:lnTo>
                  <a:lnTo>
                    <a:pt x="0" y="312000"/>
                  </a:lnTo>
                  <a:lnTo>
                    <a:pt x="1384" y="316649"/>
                  </a:lnTo>
                  <a:lnTo>
                    <a:pt x="7192" y="319640"/>
                  </a:lnTo>
                  <a:lnTo>
                    <a:pt x="12622" y="321410"/>
                  </a:lnTo>
                  <a:lnTo>
                    <a:pt x="21354" y="323082"/>
                  </a:lnTo>
                  <a:lnTo>
                    <a:pt x="33515" y="323824"/>
                  </a:lnTo>
                  <a:lnTo>
                    <a:pt x="60808" y="320755"/>
                  </a:lnTo>
                  <a:lnTo>
                    <a:pt x="97283" y="308857"/>
                  </a:lnTo>
                  <a:lnTo>
                    <a:pt x="144952" y="284091"/>
                  </a:lnTo>
                  <a:lnTo>
                    <a:pt x="205828" y="242417"/>
                  </a:lnTo>
                  <a:lnTo>
                    <a:pt x="248883" y="204479"/>
                  </a:lnTo>
                  <a:lnTo>
                    <a:pt x="290217" y="159346"/>
                  </a:lnTo>
                  <a:lnTo>
                    <a:pt x="327552" y="112277"/>
                  </a:lnTo>
                  <a:lnTo>
                    <a:pt x="358608" y="68529"/>
                  </a:lnTo>
                  <a:lnTo>
                    <a:pt x="381108" y="33359"/>
                  </a:lnTo>
                  <a:lnTo>
                    <a:pt x="394449" y="8153"/>
                  </a:lnTo>
                  <a:lnTo>
                    <a:pt x="392861" y="3581"/>
                  </a:lnTo>
                  <a:lnTo>
                    <a:pt x="385597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92" name="object 201">
              <a:extLst>
                <a:ext uri="{FF2B5EF4-FFF2-40B4-BE49-F238E27FC236}">
                  <a16:creationId xmlns:a16="http://schemas.microsoft.com/office/drawing/2014/main" id="{C6A4F5D0-FA46-40BF-88CE-802B03F28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619" y="2061227"/>
              <a:ext cx="392430" cy="320040"/>
            </a:xfrm>
            <a:custGeom>
              <a:avLst/>
              <a:gdLst>
                <a:gd name="T0" fmla="*/ 385597 w 392429"/>
                <a:gd name="T1" fmla="*/ 0 h 320039"/>
                <a:gd name="T2" fmla="*/ 381292 w 392429"/>
                <a:gd name="T3" fmla="*/ 1689 h 320039"/>
                <a:gd name="T4" fmla="*/ 379615 w 392429"/>
                <a:gd name="T5" fmla="*/ 5549 h 320039"/>
                <a:gd name="T6" fmla="*/ 367538 w 392429"/>
                <a:gd name="T7" fmla="*/ 27522 h 320039"/>
                <a:gd name="T8" fmla="*/ 344894 w 392429"/>
                <a:gd name="T9" fmla="*/ 62449 h 320039"/>
                <a:gd name="T10" fmla="*/ 314124 w 392429"/>
                <a:gd name="T11" fmla="*/ 105236 h 320039"/>
                <a:gd name="T12" fmla="*/ 277667 w 392429"/>
                <a:gd name="T13" fmla="*/ 150791 h 320039"/>
                <a:gd name="T14" fmla="*/ 237961 w 392429"/>
                <a:gd name="T15" fmla="*/ 194021 h 320039"/>
                <a:gd name="T16" fmla="*/ 197446 w 392429"/>
                <a:gd name="T17" fmla="*/ 229831 h 320039"/>
                <a:gd name="T18" fmla="*/ 114512 w 392429"/>
                <a:gd name="T19" fmla="*/ 282578 h 320039"/>
                <a:gd name="T20" fmla="*/ 56834 w 392429"/>
                <a:gd name="T21" fmla="*/ 303931 h 320039"/>
                <a:gd name="T22" fmla="*/ 22980 w 392429"/>
                <a:gd name="T23" fmla="*/ 306989 h 320039"/>
                <a:gd name="T24" fmla="*/ 11518 w 392429"/>
                <a:gd name="T25" fmla="*/ 304850 h 320039"/>
                <a:gd name="T26" fmla="*/ 7988 w 392429"/>
                <a:gd name="T27" fmla="*/ 302971 h 320039"/>
                <a:gd name="T28" fmla="*/ 3657 w 392429"/>
                <a:gd name="T29" fmla="*/ 304457 h 320039"/>
                <a:gd name="T30" fmla="*/ 0 w 392429"/>
                <a:gd name="T31" fmla="*/ 312000 h 320039"/>
                <a:gd name="T32" fmla="*/ 1384 w 392429"/>
                <a:gd name="T33" fmla="*/ 316649 h 320039"/>
                <a:gd name="T34" fmla="*/ 6146 w 392429"/>
                <a:gd name="T35" fmla="*/ 319239 h 320039"/>
                <a:gd name="T36" fmla="*/ 7734 w 392429"/>
                <a:gd name="T37" fmla="*/ 319849 h 320039"/>
                <a:gd name="T38" fmla="*/ 6184 w 392429"/>
                <a:gd name="T39" fmla="*/ 317563 h 320039"/>
                <a:gd name="T40" fmla="*/ 5854 w 392429"/>
                <a:gd name="T41" fmla="*/ 314477 h 320039"/>
                <a:gd name="T42" fmla="*/ 7150 w 392429"/>
                <a:gd name="T43" fmla="*/ 311810 h 320039"/>
                <a:gd name="T44" fmla="*/ 8978 w 392429"/>
                <a:gd name="T45" fmla="*/ 308051 h 320039"/>
                <a:gd name="T46" fmla="*/ 13296 w 392429"/>
                <a:gd name="T47" fmla="*/ 309664 h 320039"/>
                <a:gd name="T48" fmla="*/ 16840 w 392429"/>
                <a:gd name="T49" fmla="*/ 311543 h 320039"/>
                <a:gd name="T50" fmla="*/ 28299 w 392429"/>
                <a:gd name="T51" fmla="*/ 313440 h 320039"/>
                <a:gd name="T52" fmla="*/ 119828 w 392429"/>
                <a:gd name="T53" fmla="*/ 287969 h 320039"/>
                <a:gd name="T54" fmla="*/ 202768 w 392429"/>
                <a:gd name="T55" fmla="*/ 234988 h 320039"/>
                <a:gd name="T56" fmla="*/ 243282 w 392429"/>
                <a:gd name="T57" fmla="*/ 199062 h 320039"/>
                <a:gd name="T58" fmla="*/ 282985 w 392429"/>
                <a:gd name="T59" fmla="*/ 155546 h 320039"/>
                <a:gd name="T60" fmla="*/ 319439 w 392429"/>
                <a:gd name="T61" fmla="*/ 109618 h 320039"/>
                <a:gd name="T62" fmla="*/ 350206 w 392429"/>
                <a:gd name="T63" fmla="*/ 66458 h 320039"/>
                <a:gd name="T64" fmla="*/ 372847 w 392429"/>
                <a:gd name="T65" fmla="*/ 31244 h 320039"/>
                <a:gd name="T66" fmla="*/ 386283 w 392429"/>
                <a:gd name="T67" fmla="*/ 6045 h 320039"/>
                <a:gd name="T68" fmla="*/ 389343 w 392429"/>
                <a:gd name="T69" fmla="*/ 4368 h 320039"/>
                <a:gd name="T70" fmla="*/ 392379 w 392429"/>
                <a:gd name="T71" fmla="*/ 4762 h 320039"/>
                <a:gd name="T72" fmla="*/ 391667 w 392429"/>
                <a:gd name="T73" fmla="*/ 3505 h 320039"/>
                <a:gd name="T74" fmla="*/ 390588 w 392429"/>
                <a:gd name="T75" fmla="*/ 2451 h 320039"/>
                <a:gd name="T76" fmla="*/ 385597 w 392429"/>
                <a:gd name="T77" fmla="*/ 0 h 320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429" h="320039">
                  <a:moveTo>
                    <a:pt x="385597" y="0"/>
                  </a:moveTo>
                  <a:lnTo>
                    <a:pt x="381292" y="1689"/>
                  </a:lnTo>
                  <a:lnTo>
                    <a:pt x="379615" y="5549"/>
                  </a:lnTo>
                  <a:lnTo>
                    <a:pt x="367538" y="27522"/>
                  </a:lnTo>
                  <a:lnTo>
                    <a:pt x="344894" y="62449"/>
                  </a:lnTo>
                  <a:lnTo>
                    <a:pt x="314124" y="105236"/>
                  </a:lnTo>
                  <a:lnTo>
                    <a:pt x="277667" y="150791"/>
                  </a:lnTo>
                  <a:lnTo>
                    <a:pt x="237961" y="194021"/>
                  </a:lnTo>
                  <a:lnTo>
                    <a:pt x="197446" y="229831"/>
                  </a:lnTo>
                  <a:lnTo>
                    <a:pt x="114512" y="282578"/>
                  </a:lnTo>
                  <a:lnTo>
                    <a:pt x="56834" y="303931"/>
                  </a:lnTo>
                  <a:lnTo>
                    <a:pt x="22980" y="306989"/>
                  </a:lnTo>
                  <a:lnTo>
                    <a:pt x="11518" y="304850"/>
                  </a:lnTo>
                  <a:lnTo>
                    <a:pt x="7988" y="302971"/>
                  </a:lnTo>
                  <a:lnTo>
                    <a:pt x="3657" y="304457"/>
                  </a:lnTo>
                  <a:lnTo>
                    <a:pt x="0" y="312000"/>
                  </a:lnTo>
                  <a:lnTo>
                    <a:pt x="1384" y="316649"/>
                  </a:lnTo>
                  <a:lnTo>
                    <a:pt x="6146" y="319239"/>
                  </a:lnTo>
                  <a:lnTo>
                    <a:pt x="7734" y="319849"/>
                  </a:lnTo>
                  <a:lnTo>
                    <a:pt x="6184" y="317563"/>
                  </a:lnTo>
                  <a:lnTo>
                    <a:pt x="5854" y="314477"/>
                  </a:lnTo>
                  <a:lnTo>
                    <a:pt x="7150" y="311810"/>
                  </a:lnTo>
                  <a:lnTo>
                    <a:pt x="8978" y="308051"/>
                  </a:lnTo>
                  <a:lnTo>
                    <a:pt x="13296" y="309664"/>
                  </a:lnTo>
                  <a:lnTo>
                    <a:pt x="16840" y="311543"/>
                  </a:lnTo>
                  <a:lnTo>
                    <a:pt x="28299" y="313440"/>
                  </a:lnTo>
                  <a:lnTo>
                    <a:pt x="119828" y="287969"/>
                  </a:lnTo>
                  <a:lnTo>
                    <a:pt x="202768" y="234988"/>
                  </a:lnTo>
                  <a:lnTo>
                    <a:pt x="243282" y="199062"/>
                  </a:lnTo>
                  <a:lnTo>
                    <a:pt x="282985" y="155546"/>
                  </a:lnTo>
                  <a:lnTo>
                    <a:pt x="319439" y="109618"/>
                  </a:lnTo>
                  <a:lnTo>
                    <a:pt x="350206" y="66458"/>
                  </a:lnTo>
                  <a:lnTo>
                    <a:pt x="372847" y="31244"/>
                  </a:lnTo>
                  <a:lnTo>
                    <a:pt x="386283" y="6045"/>
                  </a:lnTo>
                  <a:lnTo>
                    <a:pt x="389343" y="4368"/>
                  </a:lnTo>
                  <a:lnTo>
                    <a:pt x="392379" y="4762"/>
                  </a:lnTo>
                  <a:lnTo>
                    <a:pt x="391667" y="3505"/>
                  </a:lnTo>
                  <a:lnTo>
                    <a:pt x="390588" y="2451"/>
                  </a:lnTo>
                  <a:lnTo>
                    <a:pt x="385597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93" name="object 202">
              <a:extLst>
                <a:ext uri="{FF2B5EF4-FFF2-40B4-BE49-F238E27FC236}">
                  <a16:creationId xmlns:a16="http://schemas.microsoft.com/office/drawing/2014/main" id="{ABF62D67-90EB-406F-A60B-524D6B65B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1623" y="2061225"/>
              <a:ext cx="394970" cy="323850"/>
            </a:xfrm>
            <a:custGeom>
              <a:avLst/>
              <a:gdLst>
                <a:gd name="T0" fmla="*/ 33515 w 394970"/>
                <a:gd name="T1" fmla="*/ 323824 h 323850"/>
                <a:gd name="T2" fmla="*/ 0 w 394970"/>
                <a:gd name="T3" fmla="*/ 312000 h 323850"/>
                <a:gd name="T4" fmla="*/ 1828 w 394970"/>
                <a:gd name="T5" fmla="*/ 308216 h 323850"/>
                <a:gd name="T6" fmla="*/ 3657 w 394970"/>
                <a:gd name="T7" fmla="*/ 304457 h 323850"/>
                <a:gd name="T8" fmla="*/ 7975 w 394970"/>
                <a:gd name="T9" fmla="*/ 302971 h 323850"/>
                <a:gd name="T10" fmla="*/ 11518 w 394970"/>
                <a:gd name="T11" fmla="*/ 304863 h 323850"/>
                <a:gd name="T12" fmla="*/ 22978 w 394970"/>
                <a:gd name="T13" fmla="*/ 306995 h 323850"/>
                <a:gd name="T14" fmla="*/ 114506 w 394970"/>
                <a:gd name="T15" fmla="*/ 282578 h 323850"/>
                <a:gd name="T16" fmla="*/ 197446 w 394970"/>
                <a:gd name="T17" fmla="*/ 229831 h 323850"/>
                <a:gd name="T18" fmla="*/ 237966 w 394970"/>
                <a:gd name="T19" fmla="*/ 194026 h 323850"/>
                <a:gd name="T20" fmla="*/ 277673 w 394970"/>
                <a:gd name="T21" fmla="*/ 150800 h 323850"/>
                <a:gd name="T22" fmla="*/ 314129 w 394970"/>
                <a:gd name="T23" fmla="*/ 105248 h 323850"/>
                <a:gd name="T24" fmla="*/ 344897 w 394970"/>
                <a:gd name="T25" fmla="*/ 62461 h 323850"/>
                <a:gd name="T26" fmla="*/ 367538 w 394970"/>
                <a:gd name="T27" fmla="*/ 27535 h 323850"/>
                <a:gd name="T28" fmla="*/ 381279 w 394970"/>
                <a:gd name="T29" fmla="*/ 1689 h 323850"/>
                <a:gd name="T30" fmla="*/ 385597 w 394970"/>
                <a:gd name="T31" fmla="*/ 0 h 323850"/>
                <a:gd name="T32" fmla="*/ 389229 w 394970"/>
                <a:gd name="T33" fmla="*/ 1790 h 323850"/>
                <a:gd name="T34" fmla="*/ 392861 w 394970"/>
                <a:gd name="T35" fmla="*/ 3581 h 323850"/>
                <a:gd name="T36" fmla="*/ 394449 w 394970"/>
                <a:gd name="T37" fmla="*/ 8153 h 323850"/>
                <a:gd name="T38" fmla="*/ 358608 w 394970"/>
                <a:gd name="T39" fmla="*/ 68529 h 323850"/>
                <a:gd name="T40" fmla="*/ 327552 w 394970"/>
                <a:gd name="T41" fmla="*/ 112277 h 323850"/>
                <a:gd name="T42" fmla="*/ 290217 w 394970"/>
                <a:gd name="T43" fmla="*/ 159346 h 323850"/>
                <a:gd name="T44" fmla="*/ 248883 w 394970"/>
                <a:gd name="T45" fmla="*/ 204479 h 323850"/>
                <a:gd name="T46" fmla="*/ 205828 w 394970"/>
                <a:gd name="T47" fmla="*/ 242417 h 323850"/>
                <a:gd name="T48" fmla="*/ 144952 w 394970"/>
                <a:gd name="T49" fmla="*/ 284091 h 323850"/>
                <a:gd name="T50" fmla="*/ 97283 w 394970"/>
                <a:gd name="T51" fmla="*/ 308857 h 323850"/>
                <a:gd name="T52" fmla="*/ 60808 w 394970"/>
                <a:gd name="T53" fmla="*/ 320755 h 323850"/>
                <a:gd name="T54" fmla="*/ 33515 w 394970"/>
                <a:gd name="T55" fmla="*/ 323824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4970" h="323850">
                  <a:moveTo>
                    <a:pt x="33515" y="323824"/>
                  </a:moveTo>
                  <a:lnTo>
                    <a:pt x="0" y="312000"/>
                  </a:lnTo>
                  <a:lnTo>
                    <a:pt x="1828" y="308216"/>
                  </a:lnTo>
                  <a:lnTo>
                    <a:pt x="3657" y="304457"/>
                  </a:lnTo>
                  <a:lnTo>
                    <a:pt x="7975" y="302971"/>
                  </a:lnTo>
                  <a:lnTo>
                    <a:pt x="11518" y="304863"/>
                  </a:lnTo>
                  <a:lnTo>
                    <a:pt x="22978" y="306995"/>
                  </a:lnTo>
                  <a:lnTo>
                    <a:pt x="114506" y="282578"/>
                  </a:lnTo>
                  <a:lnTo>
                    <a:pt x="197446" y="229831"/>
                  </a:lnTo>
                  <a:lnTo>
                    <a:pt x="237966" y="194026"/>
                  </a:lnTo>
                  <a:lnTo>
                    <a:pt x="277673" y="150800"/>
                  </a:lnTo>
                  <a:lnTo>
                    <a:pt x="314129" y="105248"/>
                  </a:lnTo>
                  <a:lnTo>
                    <a:pt x="344897" y="62461"/>
                  </a:lnTo>
                  <a:lnTo>
                    <a:pt x="367538" y="27535"/>
                  </a:lnTo>
                  <a:lnTo>
                    <a:pt x="381279" y="1689"/>
                  </a:lnTo>
                  <a:lnTo>
                    <a:pt x="385597" y="0"/>
                  </a:lnTo>
                  <a:lnTo>
                    <a:pt x="389229" y="1790"/>
                  </a:lnTo>
                  <a:lnTo>
                    <a:pt x="392861" y="3581"/>
                  </a:lnTo>
                  <a:lnTo>
                    <a:pt x="394449" y="8153"/>
                  </a:lnTo>
                  <a:lnTo>
                    <a:pt x="358608" y="68529"/>
                  </a:lnTo>
                  <a:lnTo>
                    <a:pt x="327552" y="112277"/>
                  </a:lnTo>
                  <a:lnTo>
                    <a:pt x="290217" y="159346"/>
                  </a:lnTo>
                  <a:lnTo>
                    <a:pt x="248883" y="204479"/>
                  </a:lnTo>
                  <a:lnTo>
                    <a:pt x="205828" y="242417"/>
                  </a:lnTo>
                  <a:lnTo>
                    <a:pt x="144952" y="284091"/>
                  </a:lnTo>
                  <a:lnTo>
                    <a:pt x="97283" y="308857"/>
                  </a:lnTo>
                  <a:lnTo>
                    <a:pt x="60808" y="320755"/>
                  </a:lnTo>
                  <a:lnTo>
                    <a:pt x="33515" y="323824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94" name="object 203">
              <a:extLst>
                <a:ext uri="{FF2B5EF4-FFF2-40B4-BE49-F238E27FC236}">
                  <a16:creationId xmlns:a16="http://schemas.microsoft.com/office/drawing/2014/main" id="{4221A445-EE62-4CE4-B7C8-FC617D7C5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14" y="2334332"/>
              <a:ext cx="113030" cy="60960"/>
            </a:xfrm>
            <a:custGeom>
              <a:avLst/>
              <a:gdLst>
                <a:gd name="T0" fmla="*/ 1104 w 113029"/>
                <a:gd name="T1" fmla="*/ 0 h 60960"/>
                <a:gd name="T2" fmla="*/ 0 w 113029"/>
                <a:gd name="T3" fmla="*/ 10210 h 60960"/>
                <a:gd name="T4" fmla="*/ 4965 w 113029"/>
                <a:gd name="T5" fmla="*/ 17614 h 60960"/>
                <a:gd name="T6" fmla="*/ 99822 w 113029"/>
                <a:gd name="T7" fmla="*/ 57784 h 60960"/>
                <a:gd name="T8" fmla="*/ 112572 w 113029"/>
                <a:gd name="T9" fmla="*/ 60807 h 60960"/>
                <a:gd name="T10" fmla="*/ 102374 w 113029"/>
                <a:gd name="T11" fmla="*/ 56730 h 60960"/>
                <a:gd name="T12" fmla="*/ 99123 w 113029"/>
                <a:gd name="T13" fmla="*/ 49822 h 60960"/>
                <a:gd name="T14" fmla="*/ 99326 w 113029"/>
                <a:gd name="T15" fmla="*/ 41833 h 60960"/>
                <a:gd name="T16" fmla="*/ 95504 w 113029"/>
                <a:gd name="T17" fmla="*/ 40792 h 60960"/>
                <a:gd name="T18" fmla="*/ 92837 w 113029"/>
                <a:gd name="T19" fmla="*/ 38836 h 60960"/>
                <a:gd name="T20" fmla="*/ 1104 w 113029"/>
                <a:gd name="T21" fmla="*/ 0 h 60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029" h="60960">
                  <a:moveTo>
                    <a:pt x="1104" y="0"/>
                  </a:moveTo>
                  <a:lnTo>
                    <a:pt x="0" y="10210"/>
                  </a:lnTo>
                  <a:lnTo>
                    <a:pt x="4965" y="17614"/>
                  </a:lnTo>
                  <a:lnTo>
                    <a:pt x="99822" y="57784"/>
                  </a:lnTo>
                  <a:lnTo>
                    <a:pt x="112572" y="60807"/>
                  </a:lnTo>
                  <a:lnTo>
                    <a:pt x="102374" y="56730"/>
                  </a:lnTo>
                  <a:lnTo>
                    <a:pt x="99123" y="49822"/>
                  </a:lnTo>
                  <a:lnTo>
                    <a:pt x="99326" y="41833"/>
                  </a:lnTo>
                  <a:lnTo>
                    <a:pt x="95504" y="40792"/>
                  </a:lnTo>
                  <a:lnTo>
                    <a:pt x="92837" y="38836"/>
                  </a:lnTo>
                  <a:lnTo>
                    <a:pt x="1104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95" name="object 204">
              <a:extLst>
                <a:ext uri="{FF2B5EF4-FFF2-40B4-BE49-F238E27FC236}">
                  <a16:creationId xmlns:a16="http://schemas.microsoft.com/office/drawing/2014/main" id="{1E623DAA-D290-449A-85C4-746D51952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1878" y="2044687"/>
              <a:ext cx="37465" cy="32384"/>
            </a:xfrm>
            <a:custGeom>
              <a:avLst/>
              <a:gdLst>
                <a:gd name="T0" fmla="*/ 18592 w 37465"/>
                <a:gd name="T1" fmla="*/ 0 h 32385"/>
                <a:gd name="T2" fmla="*/ 11358 w 37465"/>
                <a:gd name="T3" fmla="*/ 1500 h 32385"/>
                <a:gd name="T4" fmla="*/ 5448 w 37465"/>
                <a:gd name="T5" fmla="*/ 5592 h 32385"/>
                <a:gd name="T6" fmla="*/ 1462 w 37465"/>
                <a:gd name="T7" fmla="*/ 11663 h 32385"/>
                <a:gd name="T8" fmla="*/ 0 w 37465"/>
                <a:gd name="T9" fmla="*/ 19100 h 32385"/>
                <a:gd name="T10" fmla="*/ 0 w 37465"/>
                <a:gd name="T11" fmla="*/ 21424 h 32385"/>
                <a:gd name="T12" fmla="*/ 419 w 37465"/>
                <a:gd name="T13" fmla="*/ 23660 h 32385"/>
                <a:gd name="T14" fmla="*/ 1168 w 37465"/>
                <a:gd name="T15" fmla="*/ 25717 h 32385"/>
                <a:gd name="T16" fmla="*/ 5702 w 37465"/>
                <a:gd name="T17" fmla="*/ 19888 h 32385"/>
                <a:gd name="T18" fmla="*/ 5930 w 37465"/>
                <a:gd name="T19" fmla="*/ 12458 h 32385"/>
                <a:gd name="T20" fmla="*/ 11645 w 37465"/>
                <a:gd name="T21" fmla="*/ 6515 h 32385"/>
                <a:gd name="T22" fmla="*/ 25857 w 37465"/>
                <a:gd name="T23" fmla="*/ 6515 h 32385"/>
                <a:gd name="T24" fmla="*/ 31686 w 37465"/>
                <a:gd name="T25" fmla="*/ 12712 h 32385"/>
                <a:gd name="T26" fmla="*/ 31686 w 37465"/>
                <a:gd name="T27" fmla="*/ 23152 h 32385"/>
                <a:gd name="T28" fmla="*/ 30886 w 37465"/>
                <a:gd name="T29" fmla="*/ 25755 h 32385"/>
                <a:gd name="T30" fmla="*/ 29552 w 37465"/>
                <a:gd name="T31" fmla="*/ 27927 h 32385"/>
                <a:gd name="T32" fmla="*/ 31927 w 37465"/>
                <a:gd name="T33" fmla="*/ 32384 h 32385"/>
                <a:gd name="T34" fmla="*/ 35178 w 37465"/>
                <a:gd name="T35" fmla="*/ 28955 h 32385"/>
                <a:gd name="T36" fmla="*/ 37185 w 37465"/>
                <a:gd name="T37" fmla="*/ 24269 h 32385"/>
                <a:gd name="T38" fmla="*/ 37185 w 37465"/>
                <a:gd name="T39" fmla="*/ 19100 h 32385"/>
                <a:gd name="T40" fmla="*/ 35725 w 37465"/>
                <a:gd name="T41" fmla="*/ 11663 h 32385"/>
                <a:gd name="T42" fmla="*/ 31742 w 37465"/>
                <a:gd name="T43" fmla="*/ 5592 h 32385"/>
                <a:gd name="T44" fmla="*/ 25832 w 37465"/>
                <a:gd name="T45" fmla="*/ 1500 h 32385"/>
                <a:gd name="T46" fmla="*/ 18592 w 37465"/>
                <a:gd name="T47" fmla="*/ 0 h 3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465" h="32385">
                  <a:moveTo>
                    <a:pt x="18592" y="0"/>
                  </a:moveTo>
                  <a:lnTo>
                    <a:pt x="11358" y="1500"/>
                  </a:lnTo>
                  <a:lnTo>
                    <a:pt x="5448" y="5592"/>
                  </a:lnTo>
                  <a:lnTo>
                    <a:pt x="1462" y="11663"/>
                  </a:lnTo>
                  <a:lnTo>
                    <a:pt x="0" y="19100"/>
                  </a:lnTo>
                  <a:lnTo>
                    <a:pt x="0" y="21424"/>
                  </a:lnTo>
                  <a:lnTo>
                    <a:pt x="419" y="23660"/>
                  </a:lnTo>
                  <a:lnTo>
                    <a:pt x="1168" y="25717"/>
                  </a:lnTo>
                  <a:lnTo>
                    <a:pt x="5702" y="19888"/>
                  </a:lnTo>
                  <a:lnTo>
                    <a:pt x="5930" y="12458"/>
                  </a:lnTo>
                  <a:lnTo>
                    <a:pt x="11645" y="6515"/>
                  </a:lnTo>
                  <a:lnTo>
                    <a:pt x="25857" y="6515"/>
                  </a:lnTo>
                  <a:lnTo>
                    <a:pt x="31686" y="12712"/>
                  </a:lnTo>
                  <a:lnTo>
                    <a:pt x="31686" y="23152"/>
                  </a:lnTo>
                  <a:lnTo>
                    <a:pt x="30886" y="25755"/>
                  </a:lnTo>
                  <a:lnTo>
                    <a:pt x="29552" y="27927"/>
                  </a:lnTo>
                  <a:lnTo>
                    <a:pt x="31927" y="32384"/>
                  </a:lnTo>
                  <a:lnTo>
                    <a:pt x="35178" y="28955"/>
                  </a:lnTo>
                  <a:lnTo>
                    <a:pt x="37185" y="24269"/>
                  </a:lnTo>
                  <a:lnTo>
                    <a:pt x="37185" y="19100"/>
                  </a:lnTo>
                  <a:lnTo>
                    <a:pt x="35725" y="11663"/>
                  </a:lnTo>
                  <a:lnTo>
                    <a:pt x="31742" y="5592"/>
                  </a:lnTo>
                  <a:lnTo>
                    <a:pt x="25832" y="1500"/>
                  </a:lnTo>
                  <a:lnTo>
                    <a:pt x="18592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121" name="object 205">
            <a:extLst>
              <a:ext uri="{FF2B5EF4-FFF2-40B4-BE49-F238E27FC236}">
                <a16:creationId xmlns:a16="http://schemas.microsoft.com/office/drawing/2014/main" id="{3E675773-7F77-4E40-9843-D15B95447305}"/>
              </a:ext>
            </a:extLst>
          </p:cNvPr>
          <p:cNvSpPr>
            <a:spLocks/>
          </p:cNvSpPr>
          <p:nvPr/>
        </p:nvSpPr>
        <p:spPr bwMode="auto">
          <a:xfrm>
            <a:off x="7245350" y="2279650"/>
            <a:ext cx="152400" cy="84138"/>
          </a:xfrm>
          <a:custGeom>
            <a:avLst/>
            <a:gdLst>
              <a:gd name="T0" fmla="*/ 152463 w 153034"/>
              <a:gd name="T1" fmla="*/ 54825 h 84455"/>
              <a:gd name="T2" fmla="*/ 0 w 153034"/>
              <a:gd name="T3" fmla="*/ 54825 h 84455"/>
              <a:gd name="T4" fmla="*/ 0 w 153034"/>
              <a:gd name="T5" fmla="*/ 84277 h 84455"/>
              <a:gd name="T6" fmla="*/ 152463 w 153034"/>
              <a:gd name="T7" fmla="*/ 84277 h 84455"/>
              <a:gd name="T8" fmla="*/ 152463 w 153034"/>
              <a:gd name="T9" fmla="*/ 54825 h 84455"/>
              <a:gd name="T10" fmla="*/ 152463 w 153034"/>
              <a:gd name="T11" fmla="*/ 0 h 84455"/>
              <a:gd name="T12" fmla="*/ 0 w 153034"/>
              <a:gd name="T13" fmla="*/ 0 h 84455"/>
              <a:gd name="T14" fmla="*/ 0 w 153034"/>
              <a:gd name="T15" fmla="*/ 29451 h 84455"/>
              <a:gd name="T16" fmla="*/ 152463 w 153034"/>
              <a:gd name="T17" fmla="*/ 29451 h 84455"/>
              <a:gd name="T18" fmla="*/ 152463 w 153034"/>
              <a:gd name="T19" fmla="*/ 0 h 8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3034" h="84455">
                <a:moveTo>
                  <a:pt x="152463" y="54825"/>
                </a:moveTo>
                <a:lnTo>
                  <a:pt x="0" y="54825"/>
                </a:lnTo>
                <a:lnTo>
                  <a:pt x="0" y="84277"/>
                </a:lnTo>
                <a:lnTo>
                  <a:pt x="152463" y="84277"/>
                </a:lnTo>
                <a:lnTo>
                  <a:pt x="152463" y="54825"/>
                </a:lnTo>
                <a:close/>
              </a:path>
              <a:path w="153034" h="84455">
                <a:moveTo>
                  <a:pt x="152463" y="0"/>
                </a:moveTo>
                <a:lnTo>
                  <a:pt x="0" y="0"/>
                </a:lnTo>
                <a:lnTo>
                  <a:pt x="0" y="29451"/>
                </a:lnTo>
                <a:lnTo>
                  <a:pt x="152463" y="29451"/>
                </a:lnTo>
                <a:lnTo>
                  <a:pt x="15246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122" name="object 206">
            <a:extLst>
              <a:ext uri="{FF2B5EF4-FFF2-40B4-BE49-F238E27FC236}">
                <a16:creationId xmlns:a16="http://schemas.microsoft.com/office/drawing/2014/main" id="{8ACBEDA8-A590-4F86-9E22-BBE948D683FB}"/>
              </a:ext>
            </a:extLst>
          </p:cNvPr>
          <p:cNvSpPr>
            <a:spLocks/>
          </p:cNvSpPr>
          <p:nvPr/>
        </p:nvSpPr>
        <p:spPr bwMode="auto">
          <a:xfrm>
            <a:off x="6469063" y="2244725"/>
            <a:ext cx="153987" cy="144463"/>
          </a:xfrm>
          <a:custGeom>
            <a:avLst/>
            <a:gdLst>
              <a:gd name="T0" fmla="*/ 152463 w 153034"/>
              <a:gd name="T1" fmla="*/ 57150 h 144780"/>
              <a:gd name="T2" fmla="*/ 92887 w 153034"/>
              <a:gd name="T3" fmla="*/ 57150 h 144780"/>
              <a:gd name="T4" fmla="*/ 92887 w 153034"/>
              <a:gd name="T5" fmla="*/ 0 h 144780"/>
              <a:gd name="T6" fmla="*/ 59575 w 153034"/>
              <a:gd name="T7" fmla="*/ 0 h 144780"/>
              <a:gd name="T8" fmla="*/ 59575 w 153034"/>
              <a:gd name="T9" fmla="*/ 57150 h 144780"/>
              <a:gd name="T10" fmla="*/ 0 w 153034"/>
              <a:gd name="T11" fmla="*/ 57150 h 144780"/>
              <a:gd name="T12" fmla="*/ 0 w 153034"/>
              <a:gd name="T13" fmla="*/ 86360 h 144780"/>
              <a:gd name="T14" fmla="*/ 59575 w 153034"/>
              <a:gd name="T15" fmla="*/ 86360 h 144780"/>
              <a:gd name="T16" fmla="*/ 59575 w 153034"/>
              <a:gd name="T17" fmla="*/ 144780 h 144780"/>
              <a:gd name="T18" fmla="*/ 92887 w 153034"/>
              <a:gd name="T19" fmla="*/ 144780 h 144780"/>
              <a:gd name="T20" fmla="*/ 92887 w 153034"/>
              <a:gd name="T21" fmla="*/ 86360 h 144780"/>
              <a:gd name="T22" fmla="*/ 152463 w 153034"/>
              <a:gd name="T23" fmla="*/ 86360 h 144780"/>
              <a:gd name="T24" fmla="*/ 152463 w 153034"/>
              <a:gd name="T25" fmla="*/ 57150 h 144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034" h="144780">
                <a:moveTo>
                  <a:pt x="152463" y="57150"/>
                </a:moveTo>
                <a:lnTo>
                  <a:pt x="92887" y="57150"/>
                </a:lnTo>
                <a:lnTo>
                  <a:pt x="92887" y="0"/>
                </a:lnTo>
                <a:lnTo>
                  <a:pt x="59575" y="0"/>
                </a:lnTo>
                <a:lnTo>
                  <a:pt x="59575" y="57150"/>
                </a:lnTo>
                <a:lnTo>
                  <a:pt x="0" y="57150"/>
                </a:lnTo>
                <a:lnTo>
                  <a:pt x="0" y="86360"/>
                </a:lnTo>
                <a:lnTo>
                  <a:pt x="59575" y="86360"/>
                </a:lnTo>
                <a:lnTo>
                  <a:pt x="59575" y="144780"/>
                </a:lnTo>
                <a:lnTo>
                  <a:pt x="92887" y="144780"/>
                </a:lnTo>
                <a:lnTo>
                  <a:pt x="92887" y="86360"/>
                </a:lnTo>
                <a:lnTo>
                  <a:pt x="152463" y="86360"/>
                </a:lnTo>
                <a:lnTo>
                  <a:pt x="152463" y="57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123" name="object 207">
            <a:extLst>
              <a:ext uri="{FF2B5EF4-FFF2-40B4-BE49-F238E27FC236}">
                <a16:creationId xmlns:a16="http://schemas.microsoft.com/office/drawing/2014/main" id="{9994B599-ED40-4062-84FD-8838BCD87DFA}"/>
              </a:ext>
            </a:extLst>
          </p:cNvPr>
          <p:cNvGrpSpPr>
            <a:grpSpLocks/>
          </p:cNvGrpSpPr>
          <p:nvPr/>
        </p:nvGrpSpPr>
        <p:grpSpPr bwMode="auto">
          <a:xfrm>
            <a:off x="6686550" y="1963738"/>
            <a:ext cx="487363" cy="714375"/>
            <a:chOff x="6687184" y="1963857"/>
            <a:chExt cx="487045" cy="714375"/>
          </a:xfrm>
        </p:grpSpPr>
        <p:pic>
          <p:nvPicPr>
            <p:cNvPr id="2174" name="object 208">
              <a:extLst>
                <a:ext uri="{FF2B5EF4-FFF2-40B4-BE49-F238E27FC236}">
                  <a16:creationId xmlns:a16="http://schemas.microsoft.com/office/drawing/2014/main" id="{C39000E1-B329-478A-B7E3-0854DFDD3E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9817" y="1963857"/>
              <a:ext cx="223965" cy="219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5" name="object 209">
              <a:extLst>
                <a:ext uri="{FF2B5EF4-FFF2-40B4-BE49-F238E27FC236}">
                  <a16:creationId xmlns:a16="http://schemas.microsoft.com/office/drawing/2014/main" id="{BD2EEB5F-B8B7-422B-B40F-CDA30B94C0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9817" y="2211285"/>
              <a:ext cx="223965" cy="21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6" name="object 210">
              <a:extLst>
                <a:ext uri="{FF2B5EF4-FFF2-40B4-BE49-F238E27FC236}">
                  <a16:creationId xmlns:a16="http://schemas.microsoft.com/office/drawing/2014/main" id="{4F5881FE-BF0B-4D55-B8A2-FF2F6D0E7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9817" y="2458703"/>
              <a:ext cx="223965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7" name="object 211">
              <a:extLst>
                <a:ext uri="{FF2B5EF4-FFF2-40B4-BE49-F238E27FC236}">
                  <a16:creationId xmlns:a16="http://schemas.microsoft.com/office/drawing/2014/main" id="{6FFF8880-7F4C-4032-9DB2-C07DDCBC8E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7184" y="1963857"/>
              <a:ext cx="223964" cy="219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8" name="object 212">
              <a:extLst>
                <a:ext uri="{FF2B5EF4-FFF2-40B4-BE49-F238E27FC236}">
                  <a16:creationId xmlns:a16="http://schemas.microsoft.com/office/drawing/2014/main" id="{53529EAB-D8E8-4B61-B607-AFBE35157A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7184" y="2211285"/>
              <a:ext cx="223964" cy="21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9" name="object 213">
              <a:extLst>
                <a:ext uri="{FF2B5EF4-FFF2-40B4-BE49-F238E27FC236}">
                  <a16:creationId xmlns:a16="http://schemas.microsoft.com/office/drawing/2014/main" id="{A2A9756B-14DB-4A9C-AA9D-16499F047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7184" y="2458703"/>
              <a:ext cx="223964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24" name="object 214">
            <a:extLst>
              <a:ext uri="{FF2B5EF4-FFF2-40B4-BE49-F238E27FC236}">
                <a16:creationId xmlns:a16="http://schemas.microsoft.com/office/drawing/2014/main" id="{F1D9E71C-C73A-4719-9664-85E113643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763" y="2271713"/>
            <a:ext cx="223837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25" name="object 215">
            <a:extLst>
              <a:ext uri="{FF2B5EF4-FFF2-40B4-BE49-F238E27FC236}">
                <a16:creationId xmlns:a16="http://schemas.microsoft.com/office/drawing/2014/main" id="{7CF5F37A-3DC3-4B56-87E3-222A6D7620DB}"/>
              </a:ext>
            </a:extLst>
          </p:cNvPr>
          <p:cNvGrpSpPr>
            <a:grpSpLocks/>
          </p:cNvGrpSpPr>
          <p:nvPr/>
        </p:nvGrpSpPr>
        <p:grpSpPr bwMode="auto">
          <a:xfrm>
            <a:off x="9518650" y="1912938"/>
            <a:ext cx="647700" cy="911225"/>
            <a:chOff x="9519295" y="1912824"/>
            <a:chExt cx="646430" cy="911225"/>
          </a:xfrm>
        </p:grpSpPr>
        <p:pic>
          <p:nvPicPr>
            <p:cNvPr id="2158" name="object 216">
              <a:extLst>
                <a:ext uri="{FF2B5EF4-FFF2-40B4-BE49-F238E27FC236}">
                  <a16:creationId xmlns:a16="http://schemas.microsoft.com/office/drawing/2014/main" id="{772FECC3-26A3-47EF-A77E-EE5CA010B3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5137" y="2677527"/>
              <a:ext cx="499606" cy="14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9" name="object 217">
              <a:extLst>
                <a:ext uri="{FF2B5EF4-FFF2-40B4-BE49-F238E27FC236}">
                  <a16:creationId xmlns:a16="http://schemas.microsoft.com/office/drawing/2014/main" id="{82A964A9-5D1A-48F5-BEC9-F438A0351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3194" y="2677519"/>
              <a:ext cx="502920" cy="143510"/>
            </a:xfrm>
            <a:custGeom>
              <a:avLst/>
              <a:gdLst>
                <a:gd name="T0" fmla="*/ 0 w 502920"/>
                <a:gd name="T1" fmla="*/ 38061 h 143510"/>
                <a:gd name="T2" fmla="*/ 5546 w 502920"/>
                <a:gd name="T3" fmla="*/ 77746 h 143510"/>
                <a:gd name="T4" fmla="*/ 41504 w 502920"/>
                <a:gd name="T5" fmla="*/ 108450 h 143510"/>
                <a:gd name="T6" fmla="*/ 104218 w 502920"/>
                <a:gd name="T7" fmla="*/ 125295 h 143510"/>
                <a:gd name="T8" fmla="*/ 116916 w 502920"/>
                <a:gd name="T9" fmla="*/ 127546 h 143510"/>
                <a:gd name="T10" fmla="*/ 125603 w 502920"/>
                <a:gd name="T11" fmla="*/ 109042 h 143510"/>
                <a:gd name="T12" fmla="*/ 145910 w 502920"/>
                <a:gd name="T13" fmla="*/ 111099 h 143510"/>
                <a:gd name="T14" fmla="*/ 175085 w 502920"/>
                <a:gd name="T15" fmla="*/ 137781 h 143510"/>
                <a:gd name="T16" fmla="*/ 214735 w 502920"/>
                <a:gd name="T17" fmla="*/ 142796 h 143510"/>
                <a:gd name="T18" fmla="*/ 248335 w 502920"/>
                <a:gd name="T19" fmla="*/ 142989 h 143510"/>
                <a:gd name="T20" fmla="*/ 290798 w 502920"/>
                <a:gd name="T21" fmla="*/ 141060 h 143510"/>
                <a:gd name="T22" fmla="*/ 328644 w 502920"/>
                <a:gd name="T23" fmla="*/ 136817 h 143510"/>
                <a:gd name="T24" fmla="*/ 355802 w 502920"/>
                <a:gd name="T25" fmla="*/ 132573 h 143510"/>
                <a:gd name="T26" fmla="*/ 366204 w 502920"/>
                <a:gd name="T27" fmla="*/ 130644 h 143510"/>
                <a:gd name="T28" fmla="*/ 372973 w 502920"/>
                <a:gd name="T29" fmla="*/ 104914 h 143510"/>
                <a:gd name="T30" fmla="*/ 393255 w 502920"/>
                <a:gd name="T31" fmla="*/ 100799 h 143510"/>
                <a:gd name="T32" fmla="*/ 405828 w 502920"/>
                <a:gd name="T33" fmla="*/ 119329 h 143510"/>
                <a:gd name="T34" fmla="*/ 446223 w 502920"/>
                <a:gd name="T35" fmla="*/ 111880 h 143510"/>
                <a:gd name="T36" fmla="*/ 468142 w 502920"/>
                <a:gd name="T37" fmla="*/ 106075 h 143510"/>
                <a:gd name="T38" fmla="*/ 496395 w 502920"/>
                <a:gd name="T39" fmla="*/ 65376 h 143510"/>
                <a:gd name="T40" fmla="*/ 502450 w 502920"/>
                <a:gd name="T41" fmla="*/ 21602 h 143510"/>
                <a:gd name="T42" fmla="*/ 175856 w 502920"/>
                <a:gd name="T43" fmla="*/ 0 h 143510"/>
                <a:gd name="T44" fmla="*/ 0 w 502920"/>
                <a:gd name="T45" fmla="*/ 38061 h 14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2920" h="143510">
                  <a:moveTo>
                    <a:pt x="0" y="38061"/>
                  </a:moveTo>
                  <a:lnTo>
                    <a:pt x="5546" y="77746"/>
                  </a:lnTo>
                  <a:lnTo>
                    <a:pt x="41504" y="108450"/>
                  </a:lnTo>
                  <a:lnTo>
                    <a:pt x="104218" y="125295"/>
                  </a:lnTo>
                  <a:lnTo>
                    <a:pt x="116916" y="127546"/>
                  </a:lnTo>
                  <a:lnTo>
                    <a:pt x="125603" y="109042"/>
                  </a:lnTo>
                  <a:lnTo>
                    <a:pt x="145910" y="111099"/>
                  </a:lnTo>
                  <a:lnTo>
                    <a:pt x="175085" y="137781"/>
                  </a:lnTo>
                  <a:lnTo>
                    <a:pt x="214735" y="142796"/>
                  </a:lnTo>
                  <a:lnTo>
                    <a:pt x="248335" y="142989"/>
                  </a:lnTo>
                  <a:lnTo>
                    <a:pt x="290798" y="141060"/>
                  </a:lnTo>
                  <a:lnTo>
                    <a:pt x="328644" y="136817"/>
                  </a:lnTo>
                  <a:lnTo>
                    <a:pt x="355802" y="132573"/>
                  </a:lnTo>
                  <a:lnTo>
                    <a:pt x="366204" y="130644"/>
                  </a:lnTo>
                  <a:lnTo>
                    <a:pt x="372973" y="104914"/>
                  </a:lnTo>
                  <a:lnTo>
                    <a:pt x="393255" y="100799"/>
                  </a:lnTo>
                  <a:lnTo>
                    <a:pt x="405828" y="119329"/>
                  </a:lnTo>
                  <a:lnTo>
                    <a:pt x="446223" y="111880"/>
                  </a:lnTo>
                  <a:lnTo>
                    <a:pt x="468142" y="106075"/>
                  </a:lnTo>
                  <a:lnTo>
                    <a:pt x="496395" y="65376"/>
                  </a:lnTo>
                  <a:lnTo>
                    <a:pt x="502450" y="21602"/>
                  </a:lnTo>
                  <a:lnTo>
                    <a:pt x="175856" y="0"/>
                  </a:lnTo>
                  <a:lnTo>
                    <a:pt x="0" y="38061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60" name="object 218">
              <a:extLst>
                <a:ext uri="{FF2B5EF4-FFF2-40B4-BE49-F238E27FC236}">
                  <a16:creationId xmlns:a16="http://schemas.microsoft.com/office/drawing/2014/main" id="{9761E35D-3D89-478C-B3AD-CE2373710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3311" y="1914422"/>
              <a:ext cx="640569" cy="857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1" name="object 219">
              <a:extLst>
                <a:ext uri="{FF2B5EF4-FFF2-40B4-BE49-F238E27FC236}">
                  <a16:creationId xmlns:a16="http://schemas.microsoft.com/office/drawing/2014/main" id="{2288CD12-B1FB-4E93-B4A3-77298A4EC4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3311" y="1914423"/>
              <a:ext cx="640569" cy="141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2" name="object 220">
              <a:extLst>
                <a:ext uri="{FF2B5EF4-FFF2-40B4-BE49-F238E27FC236}">
                  <a16:creationId xmlns:a16="http://schemas.microsoft.com/office/drawing/2014/main" id="{66D1C1D3-6FFF-451F-BBE2-19125D5E3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733" y="2080406"/>
              <a:ext cx="53340" cy="57150"/>
            </a:xfrm>
            <a:custGeom>
              <a:avLst/>
              <a:gdLst>
                <a:gd name="T0" fmla="*/ 26581 w 53340"/>
                <a:gd name="T1" fmla="*/ 0 h 57150"/>
                <a:gd name="T2" fmla="*/ 16239 w 53340"/>
                <a:gd name="T3" fmla="*/ 2220 h 57150"/>
                <a:gd name="T4" fmla="*/ 7789 w 53340"/>
                <a:gd name="T5" fmla="*/ 8278 h 57150"/>
                <a:gd name="T6" fmla="*/ 2090 w 53340"/>
                <a:gd name="T7" fmla="*/ 17268 h 57150"/>
                <a:gd name="T8" fmla="*/ 0 w 53340"/>
                <a:gd name="T9" fmla="*/ 28282 h 57150"/>
                <a:gd name="T10" fmla="*/ 2090 w 53340"/>
                <a:gd name="T11" fmla="*/ 39292 h 57150"/>
                <a:gd name="T12" fmla="*/ 7789 w 53340"/>
                <a:gd name="T13" fmla="*/ 48282 h 57150"/>
                <a:gd name="T14" fmla="*/ 16239 w 53340"/>
                <a:gd name="T15" fmla="*/ 54343 h 57150"/>
                <a:gd name="T16" fmla="*/ 26581 w 53340"/>
                <a:gd name="T17" fmla="*/ 56565 h 57150"/>
                <a:gd name="T18" fmla="*/ 36920 w 53340"/>
                <a:gd name="T19" fmla="*/ 54343 h 57150"/>
                <a:gd name="T20" fmla="*/ 45365 w 53340"/>
                <a:gd name="T21" fmla="*/ 48282 h 57150"/>
                <a:gd name="T22" fmla="*/ 51060 w 53340"/>
                <a:gd name="T23" fmla="*/ 39292 h 57150"/>
                <a:gd name="T24" fmla="*/ 53149 w 53340"/>
                <a:gd name="T25" fmla="*/ 28282 h 57150"/>
                <a:gd name="T26" fmla="*/ 51060 w 53340"/>
                <a:gd name="T27" fmla="*/ 17268 h 57150"/>
                <a:gd name="T28" fmla="*/ 45365 w 53340"/>
                <a:gd name="T29" fmla="*/ 8278 h 57150"/>
                <a:gd name="T30" fmla="*/ 36920 w 53340"/>
                <a:gd name="T31" fmla="*/ 2220 h 57150"/>
                <a:gd name="T32" fmla="*/ 26581 w 53340"/>
                <a:gd name="T33" fmla="*/ 0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40" h="57150">
                  <a:moveTo>
                    <a:pt x="26581" y="0"/>
                  </a:moveTo>
                  <a:lnTo>
                    <a:pt x="16239" y="2220"/>
                  </a:lnTo>
                  <a:lnTo>
                    <a:pt x="7789" y="8278"/>
                  </a:lnTo>
                  <a:lnTo>
                    <a:pt x="2090" y="17268"/>
                  </a:lnTo>
                  <a:lnTo>
                    <a:pt x="0" y="28282"/>
                  </a:lnTo>
                  <a:lnTo>
                    <a:pt x="2090" y="39292"/>
                  </a:lnTo>
                  <a:lnTo>
                    <a:pt x="7789" y="48282"/>
                  </a:lnTo>
                  <a:lnTo>
                    <a:pt x="16239" y="54343"/>
                  </a:lnTo>
                  <a:lnTo>
                    <a:pt x="26581" y="56565"/>
                  </a:lnTo>
                  <a:lnTo>
                    <a:pt x="36920" y="54343"/>
                  </a:lnTo>
                  <a:lnTo>
                    <a:pt x="45365" y="48282"/>
                  </a:lnTo>
                  <a:lnTo>
                    <a:pt x="51060" y="39292"/>
                  </a:lnTo>
                  <a:lnTo>
                    <a:pt x="53149" y="28282"/>
                  </a:lnTo>
                  <a:lnTo>
                    <a:pt x="51060" y="17268"/>
                  </a:lnTo>
                  <a:lnTo>
                    <a:pt x="45365" y="8278"/>
                  </a:lnTo>
                  <a:lnTo>
                    <a:pt x="36920" y="2220"/>
                  </a:lnTo>
                  <a:lnTo>
                    <a:pt x="26581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63" name="object 221">
              <a:extLst>
                <a:ext uri="{FF2B5EF4-FFF2-40B4-BE49-F238E27FC236}">
                  <a16:creationId xmlns:a16="http://schemas.microsoft.com/office/drawing/2014/main" id="{B0744E17-1368-47F4-B84B-CF99F46B3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733" y="2080406"/>
              <a:ext cx="53340" cy="57150"/>
            </a:xfrm>
            <a:custGeom>
              <a:avLst/>
              <a:gdLst>
                <a:gd name="T0" fmla="*/ 53149 w 53340"/>
                <a:gd name="T1" fmla="*/ 28282 h 57150"/>
                <a:gd name="T2" fmla="*/ 51060 w 53340"/>
                <a:gd name="T3" fmla="*/ 39292 h 57150"/>
                <a:gd name="T4" fmla="*/ 45365 w 53340"/>
                <a:gd name="T5" fmla="*/ 48282 h 57150"/>
                <a:gd name="T6" fmla="*/ 36920 w 53340"/>
                <a:gd name="T7" fmla="*/ 54343 h 57150"/>
                <a:gd name="T8" fmla="*/ 26581 w 53340"/>
                <a:gd name="T9" fmla="*/ 56565 h 57150"/>
                <a:gd name="T10" fmla="*/ 16239 w 53340"/>
                <a:gd name="T11" fmla="*/ 54343 h 57150"/>
                <a:gd name="T12" fmla="*/ 7789 w 53340"/>
                <a:gd name="T13" fmla="*/ 48282 h 57150"/>
                <a:gd name="T14" fmla="*/ 2090 w 53340"/>
                <a:gd name="T15" fmla="*/ 39292 h 57150"/>
                <a:gd name="T16" fmla="*/ 0 w 53340"/>
                <a:gd name="T17" fmla="*/ 28282 h 57150"/>
                <a:gd name="T18" fmla="*/ 2090 w 53340"/>
                <a:gd name="T19" fmla="*/ 17268 h 57150"/>
                <a:gd name="T20" fmla="*/ 7789 w 53340"/>
                <a:gd name="T21" fmla="*/ 8278 h 57150"/>
                <a:gd name="T22" fmla="*/ 16239 w 53340"/>
                <a:gd name="T23" fmla="*/ 2220 h 57150"/>
                <a:gd name="T24" fmla="*/ 26581 w 53340"/>
                <a:gd name="T25" fmla="*/ 0 h 57150"/>
                <a:gd name="T26" fmla="*/ 36920 w 53340"/>
                <a:gd name="T27" fmla="*/ 2220 h 57150"/>
                <a:gd name="T28" fmla="*/ 45365 w 53340"/>
                <a:gd name="T29" fmla="*/ 8278 h 57150"/>
                <a:gd name="T30" fmla="*/ 51060 w 53340"/>
                <a:gd name="T31" fmla="*/ 17268 h 57150"/>
                <a:gd name="T32" fmla="*/ 53149 w 53340"/>
                <a:gd name="T33" fmla="*/ 28282 h 57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40" h="57150">
                  <a:moveTo>
                    <a:pt x="53149" y="28282"/>
                  </a:moveTo>
                  <a:lnTo>
                    <a:pt x="51060" y="39292"/>
                  </a:lnTo>
                  <a:lnTo>
                    <a:pt x="45365" y="48282"/>
                  </a:lnTo>
                  <a:lnTo>
                    <a:pt x="36920" y="54343"/>
                  </a:lnTo>
                  <a:lnTo>
                    <a:pt x="26581" y="56565"/>
                  </a:lnTo>
                  <a:lnTo>
                    <a:pt x="16239" y="54343"/>
                  </a:lnTo>
                  <a:lnTo>
                    <a:pt x="7789" y="48282"/>
                  </a:lnTo>
                  <a:lnTo>
                    <a:pt x="2090" y="39292"/>
                  </a:lnTo>
                  <a:lnTo>
                    <a:pt x="0" y="28282"/>
                  </a:lnTo>
                  <a:lnTo>
                    <a:pt x="2090" y="17268"/>
                  </a:lnTo>
                  <a:lnTo>
                    <a:pt x="7789" y="8278"/>
                  </a:lnTo>
                  <a:lnTo>
                    <a:pt x="16239" y="2220"/>
                  </a:lnTo>
                  <a:lnTo>
                    <a:pt x="26581" y="0"/>
                  </a:lnTo>
                  <a:lnTo>
                    <a:pt x="36920" y="2220"/>
                  </a:lnTo>
                  <a:lnTo>
                    <a:pt x="45365" y="8278"/>
                  </a:lnTo>
                  <a:lnTo>
                    <a:pt x="51060" y="17268"/>
                  </a:lnTo>
                  <a:lnTo>
                    <a:pt x="53149" y="28282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64" name="object 222">
              <a:extLst>
                <a:ext uri="{FF2B5EF4-FFF2-40B4-BE49-F238E27FC236}">
                  <a16:creationId xmlns:a16="http://schemas.microsoft.com/office/drawing/2014/main" id="{6A6E4526-0C89-4189-9DC9-31E42D91E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9295" y="2350749"/>
              <a:ext cx="138773" cy="100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5" name="object 223">
              <a:extLst>
                <a:ext uri="{FF2B5EF4-FFF2-40B4-BE49-F238E27FC236}">
                  <a16:creationId xmlns:a16="http://schemas.microsoft.com/office/drawing/2014/main" id="{E720CCF2-58D4-4741-A8E5-6E070A156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3695" y="1915814"/>
              <a:ext cx="638810" cy="139065"/>
            </a:xfrm>
            <a:custGeom>
              <a:avLst/>
              <a:gdLst>
                <a:gd name="T0" fmla="*/ 638682 w 638809"/>
                <a:gd name="T1" fmla="*/ 69430 h 139064"/>
                <a:gd name="T2" fmla="*/ 606226 w 638809"/>
                <a:gd name="T3" fmla="*/ 38893 h 139064"/>
                <a:gd name="T4" fmla="*/ 568530 w 638809"/>
                <a:gd name="T5" fmla="*/ 26001 h 139064"/>
                <a:gd name="T6" fmla="*/ 519077 w 638809"/>
                <a:gd name="T7" fmla="*/ 15250 h 139064"/>
                <a:gd name="T8" fmla="*/ 459784 w 638809"/>
                <a:gd name="T9" fmla="*/ 7055 h 139064"/>
                <a:gd name="T10" fmla="*/ 392566 w 638809"/>
                <a:gd name="T11" fmla="*/ 1833 h 139064"/>
                <a:gd name="T12" fmla="*/ 319341 w 638809"/>
                <a:gd name="T13" fmla="*/ 0 h 139064"/>
                <a:gd name="T14" fmla="*/ 246120 w 638809"/>
                <a:gd name="T15" fmla="*/ 1833 h 139064"/>
                <a:gd name="T16" fmla="*/ 178904 w 638809"/>
                <a:gd name="T17" fmla="*/ 7055 h 139064"/>
                <a:gd name="T18" fmla="*/ 119610 w 638809"/>
                <a:gd name="T19" fmla="*/ 15250 h 139064"/>
                <a:gd name="T20" fmla="*/ 70156 w 638809"/>
                <a:gd name="T21" fmla="*/ 26001 h 139064"/>
                <a:gd name="T22" fmla="*/ 32458 w 638809"/>
                <a:gd name="T23" fmla="*/ 38893 h 139064"/>
                <a:gd name="T24" fmla="*/ 0 w 638809"/>
                <a:gd name="T25" fmla="*/ 69430 h 139064"/>
                <a:gd name="T26" fmla="*/ 8434 w 638809"/>
                <a:gd name="T27" fmla="*/ 85353 h 139064"/>
                <a:gd name="T28" fmla="*/ 70156 w 638809"/>
                <a:gd name="T29" fmla="*/ 112859 h 139064"/>
                <a:gd name="T30" fmla="*/ 119610 w 638809"/>
                <a:gd name="T31" fmla="*/ 123611 h 139064"/>
                <a:gd name="T32" fmla="*/ 178904 w 638809"/>
                <a:gd name="T33" fmla="*/ 131806 h 139064"/>
                <a:gd name="T34" fmla="*/ 246120 w 638809"/>
                <a:gd name="T35" fmla="*/ 137028 h 139064"/>
                <a:gd name="T36" fmla="*/ 319341 w 638809"/>
                <a:gd name="T37" fmla="*/ 138861 h 139064"/>
                <a:gd name="T38" fmla="*/ 392566 w 638809"/>
                <a:gd name="T39" fmla="*/ 137028 h 139064"/>
                <a:gd name="T40" fmla="*/ 459784 w 638809"/>
                <a:gd name="T41" fmla="*/ 131806 h 139064"/>
                <a:gd name="T42" fmla="*/ 519077 w 638809"/>
                <a:gd name="T43" fmla="*/ 123611 h 139064"/>
                <a:gd name="T44" fmla="*/ 568530 w 638809"/>
                <a:gd name="T45" fmla="*/ 112859 h 139064"/>
                <a:gd name="T46" fmla="*/ 606226 w 638809"/>
                <a:gd name="T47" fmla="*/ 99968 h 139064"/>
                <a:gd name="T48" fmla="*/ 638682 w 638809"/>
                <a:gd name="T49" fmla="*/ 69430 h 139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8809" h="139064">
                  <a:moveTo>
                    <a:pt x="638682" y="69430"/>
                  </a:moveTo>
                  <a:lnTo>
                    <a:pt x="606226" y="38893"/>
                  </a:lnTo>
                  <a:lnTo>
                    <a:pt x="568530" y="26001"/>
                  </a:lnTo>
                  <a:lnTo>
                    <a:pt x="519077" y="15250"/>
                  </a:lnTo>
                  <a:lnTo>
                    <a:pt x="459784" y="7055"/>
                  </a:lnTo>
                  <a:lnTo>
                    <a:pt x="392566" y="1833"/>
                  </a:lnTo>
                  <a:lnTo>
                    <a:pt x="319341" y="0"/>
                  </a:lnTo>
                  <a:lnTo>
                    <a:pt x="246120" y="1833"/>
                  </a:lnTo>
                  <a:lnTo>
                    <a:pt x="178904" y="7055"/>
                  </a:lnTo>
                  <a:lnTo>
                    <a:pt x="119610" y="15250"/>
                  </a:lnTo>
                  <a:lnTo>
                    <a:pt x="70156" y="26001"/>
                  </a:lnTo>
                  <a:lnTo>
                    <a:pt x="32458" y="38893"/>
                  </a:lnTo>
                  <a:lnTo>
                    <a:pt x="0" y="69430"/>
                  </a:lnTo>
                  <a:lnTo>
                    <a:pt x="8434" y="85353"/>
                  </a:lnTo>
                  <a:lnTo>
                    <a:pt x="70156" y="112859"/>
                  </a:lnTo>
                  <a:lnTo>
                    <a:pt x="119610" y="123611"/>
                  </a:lnTo>
                  <a:lnTo>
                    <a:pt x="178904" y="131806"/>
                  </a:lnTo>
                  <a:lnTo>
                    <a:pt x="246120" y="137028"/>
                  </a:lnTo>
                  <a:lnTo>
                    <a:pt x="319341" y="138861"/>
                  </a:lnTo>
                  <a:lnTo>
                    <a:pt x="392566" y="137028"/>
                  </a:lnTo>
                  <a:lnTo>
                    <a:pt x="459784" y="131806"/>
                  </a:lnTo>
                  <a:lnTo>
                    <a:pt x="519077" y="123611"/>
                  </a:lnTo>
                  <a:lnTo>
                    <a:pt x="568530" y="112859"/>
                  </a:lnTo>
                  <a:lnTo>
                    <a:pt x="606226" y="99968"/>
                  </a:lnTo>
                  <a:lnTo>
                    <a:pt x="638682" y="69430"/>
                  </a:lnTo>
                  <a:close/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66" name="object 224">
              <a:extLst>
                <a:ext uri="{FF2B5EF4-FFF2-40B4-BE49-F238E27FC236}">
                  <a16:creationId xmlns:a16="http://schemas.microsoft.com/office/drawing/2014/main" id="{201602D4-3E0F-4A3A-9580-7B5C1BDA9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3695" y="1985240"/>
              <a:ext cx="638810" cy="98425"/>
            </a:xfrm>
            <a:custGeom>
              <a:avLst/>
              <a:gdLst>
                <a:gd name="T0" fmla="*/ 638682 w 638809"/>
                <a:gd name="T1" fmla="*/ 1803 h 98425"/>
                <a:gd name="T2" fmla="*/ 638682 w 638809"/>
                <a:gd name="T3" fmla="*/ 28549 h 98425"/>
                <a:gd name="T4" fmla="*/ 630249 w 638809"/>
                <a:gd name="T5" fmla="*/ 44472 h 98425"/>
                <a:gd name="T6" fmla="*/ 568530 w 638809"/>
                <a:gd name="T7" fmla="*/ 71978 h 98425"/>
                <a:gd name="T8" fmla="*/ 519077 w 638809"/>
                <a:gd name="T9" fmla="*/ 82729 h 98425"/>
                <a:gd name="T10" fmla="*/ 459784 w 638809"/>
                <a:gd name="T11" fmla="*/ 90924 h 98425"/>
                <a:gd name="T12" fmla="*/ 392566 w 638809"/>
                <a:gd name="T13" fmla="*/ 96147 h 98425"/>
                <a:gd name="T14" fmla="*/ 319341 w 638809"/>
                <a:gd name="T15" fmla="*/ 97980 h 98425"/>
                <a:gd name="T16" fmla="*/ 246120 w 638809"/>
                <a:gd name="T17" fmla="*/ 96147 h 98425"/>
                <a:gd name="T18" fmla="*/ 178904 w 638809"/>
                <a:gd name="T19" fmla="*/ 90924 h 98425"/>
                <a:gd name="T20" fmla="*/ 119610 w 638809"/>
                <a:gd name="T21" fmla="*/ 82729 h 98425"/>
                <a:gd name="T22" fmla="*/ 70156 w 638809"/>
                <a:gd name="T23" fmla="*/ 71978 h 98425"/>
                <a:gd name="T24" fmla="*/ 32458 w 638809"/>
                <a:gd name="T25" fmla="*/ 59087 h 98425"/>
                <a:gd name="T26" fmla="*/ 0 w 638809"/>
                <a:gd name="T27" fmla="*/ 28549 h 98425"/>
                <a:gd name="T28" fmla="*/ 0 w 638809"/>
                <a:gd name="T29" fmla="*/ 0 h 98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809" h="98425">
                  <a:moveTo>
                    <a:pt x="638682" y="1803"/>
                  </a:moveTo>
                  <a:lnTo>
                    <a:pt x="638682" y="28549"/>
                  </a:lnTo>
                  <a:lnTo>
                    <a:pt x="630249" y="44472"/>
                  </a:lnTo>
                  <a:lnTo>
                    <a:pt x="568530" y="71978"/>
                  </a:lnTo>
                  <a:lnTo>
                    <a:pt x="519077" y="82729"/>
                  </a:lnTo>
                  <a:lnTo>
                    <a:pt x="459784" y="90924"/>
                  </a:lnTo>
                  <a:lnTo>
                    <a:pt x="392566" y="96147"/>
                  </a:lnTo>
                  <a:lnTo>
                    <a:pt x="319341" y="97980"/>
                  </a:lnTo>
                  <a:lnTo>
                    <a:pt x="246120" y="96147"/>
                  </a:lnTo>
                  <a:lnTo>
                    <a:pt x="178904" y="90924"/>
                  </a:lnTo>
                  <a:lnTo>
                    <a:pt x="119610" y="82729"/>
                  </a:lnTo>
                  <a:lnTo>
                    <a:pt x="70156" y="71978"/>
                  </a:lnTo>
                  <a:lnTo>
                    <a:pt x="32458" y="59087"/>
                  </a:lnTo>
                  <a:lnTo>
                    <a:pt x="0" y="28549"/>
                  </a:lnTo>
                  <a:lnTo>
                    <a:pt x="0" y="0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67" name="object 225">
              <a:extLst>
                <a:ext uri="{FF2B5EF4-FFF2-40B4-BE49-F238E27FC236}">
                  <a16:creationId xmlns:a16="http://schemas.microsoft.com/office/drawing/2014/main" id="{000BB382-1F79-426C-A585-DA069872B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871" y="2030250"/>
              <a:ext cx="614045" cy="741045"/>
            </a:xfrm>
            <a:custGeom>
              <a:avLst/>
              <a:gdLst>
                <a:gd name="T0" fmla="*/ 0 w 614045"/>
                <a:gd name="T1" fmla="*/ 0 h 741044"/>
                <a:gd name="T2" fmla="*/ 8699 w 614045"/>
                <a:gd name="T3" fmla="*/ 3848 h 741044"/>
                <a:gd name="T4" fmla="*/ 10871 w 614045"/>
                <a:gd name="T5" fmla="*/ 13881 h 741044"/>
                <a:gd name="T6" fmla="*/ 17231 w 614045"/>
                <a:gd name="T7" fmla="*/ 118525 h 741044"/>
                <a:gd name="T8" fmla="*/ 29095 w 614045"/>
                <a:gd name="T9" fmla="*/ 338959 h 741044"/>
                <a:gd name="T10" fmla="*/ 40549 w 614045"/>
                <a:gd name="T11" fmla="*/ 557513 h 741044"/>
                <a:gd name="T12" fmla="*/ 45681 w 614045"/>
                <a:gd name="T13" fmla="*/ 656513 h 741044"/>
                <a:gd name="T14" fmla="*/ 46368 w 614045"/>
                <a:gd name="T15" fmla="*/ 671710 h 741044"/>
                <a:gd name="T16" fmla="*/ 49364 w 614045"/>
                <a:gd name="T17" fmla="*/ 680742 h 741044"/>
                <a:gd name="T18" fmla="*/ 96086 w 614045"/>
                <a:gd name="T19" fmla="*/ 704050 h 741044"/>
                <a:gd name="T20" fmla="*/ 134669 w 614045"/>
                <a:gd name="T21" fmla="*/ 716111 h 741044"/>
                <a:gd name="T22" fmla="*/ 185588 w 614045"/>
                <a:gd name="T23" fmla="*/ 728070 h 741044"/>
                <a:gd name="T24" fmla="*/ 246433 w 614045"/>
                <a:gd name="T25" fmla="*/ 737227 h 741044"/>
                <a:gd name="T26" fmla="*/ 314794 w 614045"/>
                <a:gd name="T27" fmla="*/ 740879 h 741044"/>
                <a:gd name="T28" fmla="*/ 383561 w 614045"/>
                <a:gd name="T29" fmla="*/ 737161 h 741044"/>
                <a:gd name="T30" fmla="*/ 445467 w 614045"/>
                <a:gd name="T31" fmla="*/ 727544 h 741044"/>
                <a:gd name="T32" fmla="*/ 497821 w 614045"/>
                <a:gd name="T33" fmla="*/ 714333 h 741044"/>
                <a:gd name="T34" fmla="*/ 537930 w 614045"/>
                <a:gd name="T35" fmla="*/ 699836 h 741044"/>
                <a:gd name="T36" fmla="*/ 573341 w 614045"/>
                <a:gd name="T37" fmla="*/ 678929 h 741044"/>
                <a:gd name="T38" fmla="*/ 580504 w 614045"/>
                <a:gd name="T39" fmla="*/ 670407 h 741044"/>
                <a:gd name="T40" fmla="*/ 597255 w 614045"/>
                <a:gd name="T41" fmla="*/ 291676 h 741044"/>
                <a:gd name="T42" fmla="*/ 605932 w 614045"/>
                <a:gd name="T43" fmla="*/ 96723 h 741044"/>
                <a:gd name="T44" fmla="*/ 609318 w 614045"/>
                <a:gd name="T45" fmla="*/ 23708 h 741044"/>
                <a:gd name="T46" fmla="*/ 610908 w 614045"/>
                <a:gd name="T47" fmla="*/ 6172 h 741044"/>
                <a:gd name="T48" fmla="*/ 613816 w 614045"/>
                <a:gd name="T49" fmla="*/ 6172 h 74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4045" h="741044">
                  <a:moveTo>
                    <a:pt x="0" y="0"/>
                  </a:moveTo>
                  <a:lnTo>
                    <a:pt x="8699" y="3848"/>
                  </a:lnTo>
                  <a:lnTo>
                    <a:pt x="10871" y="13881"/>
                  </a:lnTo>
                  <a:lnTo>
                    <a:pt x="17231" y="118525"/>
                  </a:lnTo>
                  <a:lnTo>
                    <a:pt x="29095" y="338959"/>
                  </a:lnTo>
                  <a:lnTo>
                    <a:pt x="40549" y="557513"/>
                  </a:lnTo>
                  <a:lnTo>
                    <a:pt x="45681" y="656513"/>
                  </a:lnTo>
                  <a:lnTo>
                    <a:pt x="46368" y="671710"/>
                  </a:lnTo>
                  <a:lnTo>
                    <a:pt x="49364" y="680742"/>
                  </a:lnTo>
                  <a:lnTo>
                    <a:pt x="96086" y="704050"/>
                  </a:lnTo>
                  <a:lnTo>
                    <a:pt x="134669" y="716111"/>
                  </a:lnTo>
                  <a:lnTo>
                    <a:pt x="185588" y="728070"/>
                  </a:lnTo>
                  <a:lnTo>
                    <a:pt x="246433" y="737227"/>
                  </a:lnTo>
                  <a:lnTo>
                    <a:pt x="314794" y="740879"/>
                  </a:lnTo>
                  <a:lnTo>
                    <a:pt x="383561" y="737161"/>
                  </a:lnTo>
                  <a:lnTo>
                    <a:pt x="445467" y="727544"/>
                  </a:lnTo>
                  <a:lnTo>
                    <a:pt x="497821" y="714333"/>
                  </a:lnTo>
                  <a:lnTo>
                    <a:pt x="537930" y="699836"/>
                  </a:lnTo>
                  <a:lnTo>
                    <a:pt x="573341" y="678929"/>
                  </a:lnTo>
                  <a:lnTo>
                    <a:pt x="580504" y="670407"/>
                  </a:lnTo>
                  <a:lnTo>
                    <a:pt x="597255" y="291676"/>
                  </a:lnTo>
                  <a:lnTo>
                    <a:pt x="605932" y="96723"/>
                  </a:lnTo>
                  <a:lnTo>
                    <a:pt x="609318" y="23708"/>
                  </a:lnTo>
                  <a:lnTo>
                    <a:pt x="610908" y="6172"/>
                  </a:lnTo>
                  <a:lnTo>
                    <a:pt x="613816" y="6172"/>
                  </a:lnTo>
                </a:path>
              </a:pathLst>
            </a:custGeom>
            <a:noFill/>
            <a:ln w="598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68" name="object 226">
              <a:extLst>
                <a:ext uri="{FF2B5EF4-FFF2-40B4-BE49-F238E27FC236}">
                  <a16:creationId xmlns:a16="http://schemas.microsoft.com/office/drawing/2014/main" id="{9F49BE5F-77EC-4AC4-8EAD-675ABB4531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3843" y="2356414"/>
              <a:ext cx="130603" cy="90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9" name="object 227">
              <a:extLst>
                <a:ext uri="{FF2B5EF4-FFF2-40B4-BE49-F238E27FC236}">
                  <a16:creationId xmlns:a16="http://schemas.microsoft.com/office/drawing/2014/main" id="{7E4FCF1B-A42F-4736-8DF6-0DAC914BE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2703" y="2107607"/>
              <a:ext cx="394970" cy="323850"/>
            </a:xfrm>
            <a:custGeom>
              <a:avLst/>
              <a:gdLst>
                <a:gd name="T0" fmla="*/ 385597 w 394970"/>
                <a:gd name="T1" fmla="*/ 0 h 323850"/>
                <a:gd name="T2" fmla="*/ 381279 w 394970"/>
                <a:gd name="T3" fmla="*/ 1689 h 323850"/>
                <a:gd name="T4" fmla="*/ 379615 w 394970"/>
                <a:gd name="T5" fmla="*/ 5562 h 323850"/>
                <a:gd name="T6" fmla="*/ 367538 w 394970"/>
                <a:gd name="T7" fmla="*/ 27535 h 323850"/>
                <a:gd name="T8" fmla="*/ 344897 w 394970"/>
                <a:gd name="T9" fmla="*/ 62461 h 323850"/>
                <a:gd name="T10" fmla="*/ 314129 w 394970"/>
                <a:gd name="T11" fmla="*/ 105248 h 323850"/>
                <a:gd name="T12" fmla="*/ 277673 w 394970"/>
                <a:gd name="T13" fmla="*/ 150800 h 323850"/>
                <a:gd name="T14" fmla="*/ 237966 w 394970"/>
                <a:gd name="T15" fmla="*/ 194026 h 323850"/>
                <a:gd name="T16" fmla="*/ 197446 w 394970"/>
                <a:gd name="T17" fmla="*/ 229831 h 323850"/>
                <a:gd name="T18" fmla="*/ 114506 w 394970"/>
                <a:gd name="T19" fmla="*/ 282578 h 323850"/>
                <a:gd name="T20" fmla="*/ 56829 w 394970"/>
                <a:gd name="T21" fmla="*/ 303933 h 323850"/>
                <a:gd name="T22" fmla="*/ 22978 w 394970"/>
                <a:gd name="T23" fmla="*/ 306995 h 323850"/>
                <a:gd name="T24" fmla="*/ 11518 w 394970"/>
                <a:gd name="T25" fmla="*/ 304863 h 323850"/>
                <a:gd name="T26" fmla="*/ 7975 w 394970"/>
                <a:gd name="T27" fmla="*/ 302971 h 323850"/>
                <a:gd name="T28" fmla="*/ 3657 w 394970"/>
                <a:gd name="T29" fmla="*/ 304457 h 323850"/>
                <a:gd name="T30" fmla="*/ 0 w 394970"/>
                <a:gd name="T31" fmla="*/ 312000 h 323850"/>
                <a:gd name="T32" fmla="*/ 1384 w 394970"/>
                <a:gd name="T33" fmla="*/ 316649 h 323850"/>
                <a:gd name="T34" fmla="*/ 7192 w 394970"/>
                <a:gd name="T35" fmla="*/ 319640 h 323850"/>
                <a:gd name="T36" fmla="*/ 12622 w 394970"/>
                <a:gd name="T37" fmla="*/ 321410 h 323850"/>
                <a:gd name="T38" fmla="*/ 21354 w 394970"/>
                <a:gd name="T39" fmla="*/ 323082 h 323850"/>
                <a:gd name="T40" fmla="*/ 33515 w 394970"/>
                <a:gd name="T41" fmla="*/ 323824 h 323850"/>
                <a:gd name="T42" fmla="*/ 60808 w 394970"/>
                <a:gd name="T43" fmla="*/ 320755 h 323850"/>
                <a:gd name="T44" fmla="*/ 97283 w 394970"/>
                <a:gd name="T45" fmla="*/ 308857 h 323850"/>
                <a:gd name="T46" fmla="*/ 144952 w 394970"/>
                <a:gd name="T47" fmla="*/ 284091 h 323850"/>
                <a:gd name="T48" fmla="*/ 205828 w 394970"/>
                <a:gd name="T49" fmla="*/ 242417 h 323850"/>
                <a:gd name="T50" fmla="*/ 248883 w 394970"/>
                <a:gd name="T51" fmla="*/ 204479 h 323850"/>
                <a:gd name="T52" fmla="*/ 290217 w 394970"/>
                <a:gd name="T53" fmla="*/ 159346 h 323850"/>
                <a:gd name="T54" fmla="*/ 327552 w 394970"/>
                <a:gd name="T55" fmla="*/ 112277 h 323850"/>
                <a:gd name="T56" fmla="*/ 358608 w 394970"/>
                <a:gd name="T57" fmla="*/ 68529 h 323850"/>
                <a:gd name="T58" fmla="*/ 381108 w 394970"/>
                <a:gd name="T59" fmla="*/ 33359 h 323850"/>
                <a:gd name="T60" fmla="*/ 394449 w 394970"/>
                <a:gd name="T61" fmla="*/ 8153 h 323850"/>
                <a:gd name="T62" fmla="*/ 392861 w 394970"/>
                <a:gd name="T63" fmla="*/ 3581 h 323850"/>
                <a:gd name="T64" fmla="*/ 385597 w 394970"/>
                <a:gd name="T65" fmla="*/ 0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970" h="323850">
                  <a:moveTo>
                    <a:pt x="385597" y="0"/>
                  </a:moveTo>
                  <a:lnTo>
                    <a:pt x="381279" y="1689"/>
                  </a:lnTo>
                  <a:lnTo>
                    <a:pt x="379615" y="5562"/>
                  </a:lnTo>
                  <a:lnTo>
                    <a:pt x="367538" y="27535"/>
                  </a:lnTo>
                  <a:lnTo>
                    <a:pt x="344897" y="62461"/>
                  </a:lnTo>
                  <a:lnTo>
                    <a:pt x="314129" y="105248"/>
                  </a:lnTo>
                  <a:lnTo>
                    <a:pt x="277673" y="150800"/>
                  </a:lnTo>
                  <a:lnTo>
                    <a:pt x="237966" y="194026"/>
                  </a:lnTo>
                  <a:lnTo>
                    <a:pt x="197446" y="229831"/>
                  </a:lnTo>
                  <a:lnTo>
                    <a:pt x="114506" y="282578"/>
                  </a:lnTo>
                  <a:lnTo>
                    <a:pt x="56829" y="303933"/>
                  </a:lnTo>
                  <a:lnTo>
                    <a:pt x="22978" y="306995"/>
                  </a:lnTo>
                  <a:lnTo>
                    <a:pt x="11518" y="304863"/>
                  </a:lnTo>
                  <a:lnTo>
                    <a:pt x="7975" y="302971"/>
                  </a:lnTo>
                  <a:lnTo>
                    <a:pt x="3657" y="304457"/>
                  </a:lnTo>
                  <a:lnTo>
                    <a:pt x="0" y="312000"/>
                  </a:lnTo>
                  <a:lnTo>
                    <a:pt x="1384" y="316649"/>
                  </a:lnTo>
                  <a:lnTo>
                    <a:pt x="7192" y="319640"/>
                  </a:lnTo>
                  <a:lnTo>
                    <a:pt x="12622" y="321410"/>
                  </a:lnTo>
                  <a:lnTo>
                    <a:pt x="21354" y="323082"/>
                  </a:lnTo>
                  <a:lnTo>
                    <a:pt x="33515" y="323824"/>
                  </a:lnTo>
                  <a:lnTo>
                    <a:pt x="60808" y="320755"/>
                  </a:lnTo>
                  <a:lnTo>
                    <a:pt x="97283" y="308857"/>
                  </a:lnTo>
                  <a:lnTo>
                    <a:pt x="144952" y="284091"/>
                  </a:lnTo>
                  <a:lnTo>
                    <a:pt x="205828" y="242417"/>
                  </a:lnTo>
                  <a:lnTo>
                    <a:pt x="248883" y="204479"/>
                  </a:lnTo>
                  <a:lnTo>
                    <a:pt x="290217" y="159346"/>
                  </a:lnTo>
                  <a:lnTo>
                    <a:pt x="327552" y="112277"/>
                  </a:lnTo>
                  <a:lnTo>
                    <a:pt x="358608" y="68529"/>
                  </a:lnTo>
                  <a:lnTo>
                    <a:pt x="381108" y="33359"/>
                  </a:lnTo>
                  <a:lnTo>
                    <a:pt x="394449" y="8153"/>
                  </a:lnTo>
                  <a:lnTo>
                    <a:pt x="392861" y="3581"/>
                  </a:lnTo>
                  <a:lnTo>
                    <a:pt x="385597" y="0"/>
                  </a:ln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70" name="object 228">
              <a:extLst>
                <a:ext uri="{FF2B5EF4-FFF2-40B4-BE49-F238E27FC236}">
                  <a16:creationId xmlns:a16="http://schemas.microsoft.com/office/drawing/2014/main" id="{54FA86D5-58E0-48D5-ADC2-F349696DB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2687" y="2107610"/>
              <a:ext cx="392430" cy="320040"/>
            </a:xfrm>
            <a:custGeom>
              <a:avLst/>
              <a:gdLst>
                <a:gd name="T0" fmla="*/ 385610 w 392429"/>
                <a:gd name="T1" fmla="*/ 0 h 320039"/>
                <a:gd name="T2" fmla="*/ 381304 w 392429"/>
                <a:gd name="T3" fmla="*/ 1689 h 320039"/>
                <a:gd name="T4" fmla="*/ 379628 w 392429"/>
                <a:gd name="T5" fmla="*/ 5549 h 320039"/>
                <a:gd name="T6" fmla="*/ 367550 w 392429"/>
                <a:gd name="T7" fmla="*/ 27522 h 320039"/>
                <a:gd name="T8" fmla="*/ 344907 w 392429"/>
                <a:gd name="T9" fmla="*/ 62449 h 320039"/>
                <a:gd name="T10" fmla="*/ 314137 w 392429"/>
                <a:gd name="T11" fmla="*/ 105236 h 320039"/>
                <a:gd name="T12" fmla="*/ 277680 w 392429"/>
                <a:gd name="T13" fmla="*/ 150791 h 320039"/>
                <a:gd name="T14" fmla="*/ 237974 w 392429"/>
                <a:gd name="T15" fmla="*/ 194021 h 320039"/>
                <a:gd name="T16" fmla="*/ 197459 w 392429"/>
                <a:gd name="T17" fmla="*/ 229831 h 320039"/>
                <a:gd name="T18" fmla="*/ 114519 w 392429"/>
                <a:gd name="T19" fmla="*/ 282578 h 320039"/>
                <a:gd name="T20" fmla="*/ 56842 w 392429"/>
                <a:gd name="T21" fmla="*/ 303931 h 320039"/>
                <a:gd name="T22" fmla="*/ 22991 w 392429"/>
                <a:gd name="T23" fmla="*/ 306989 h 320039"/>
                <a:gd name="T24" fmla="*/ 11531 w 392429"/>
                <a:gd name="T25" fmla="*/ 304850 h 320039"/>
                <a:gd name="T26" fmla="*/ 8000 w 392429"/>
                <a:gd name="T27" fmla="*/ 302971 h 320039"/>
                <a:gd name="T28" fmla="*/ 3670 w 392429"/>
                <a:gd name="T29" fmla="*/ 304457 h 320039"/>
                <a:gd name="T30" fmla="*/ 0 w 392429"/>
                <a:gd name="T31" fmla="*/ 312000 h 320039"/>
                <a:gd name="T32" fmla="*/ 1396 w 392429"/>
                <a:gd name="T33" fmla="*/ 316649 h 320039"/>
                <a:gd name="T34" fmla="*/ 6159 w 392429"/>
                <a:gd name="T35" fmla="*/ 319239 h 320039"/>
                <a:gd name="T36" fmla="*/ 7746 w 392429"/>
                <a:gd name="T37" fmla="*/ 319849 h 320039"/>
                <a:gd name="T38" fmla="*/ 6197 w 392429"/>
                <a:gd name="T39" fmla="*/ 317563 h 320039"/>
                <a:gd name="T40" fmla="*/ 5867 w 392429"/>
                <a:gd name="T41" fmla="*/ 314477 h 320039"/>
                <a:gd name="T42" fmla="*/ 7162 w 392429"/>
                <a:gd name="T43" fmla="*/ 311810 h 320039"/>
                <a:gd name="T44" fmla="*/ 8991 w 392429"/>
                <a:gd name="T45" fmla="*/ 308051 h 320039"/>
                <a:gd name="T46" fmla="*/ 13309 w 392429"/>
                <a:gd name="T47" fmla="*/ 309651 h 320039"/>
                <a:gd name="T48" fmla="*/ 16852 w 392429"/>
                <a:gd name="T49" fmla="*/ 311543 h 320039"/>
                <a:gd name="T50" fmla="*/ 28312 w 392429"/>
                <a:gd name="T51" fmla="*/ 313440 h 320039"/>
                <a:gd name="T52" fmla="*/ 119840 w 392429"/>
                <a:gd name="T53" fmla="*/ 287963 h 320039"/>
                <a:gd name="T54" fmla="*/ 202780 w 392429"/>
                <a:gd name="T55" fmla="*/ 234975 h 320039"/>
                <a:gd name="T56" fmla="*/ 243294 w 392429"/>
                <a:gd name="T57" fmla="*/ 199055 h 320039"/>
                <a:gd name="T58" fmla="*/ 282998 w 392429"/>
                <a:gd name="T59" fmla="*/ 155542 h 320039"/>
                <a:gd name="T60" fmla="*/ 319452 w 392429"/>
                <a:gd name="T61" fmla="*/ 109616 h 320039"/>
                <a:gd name="T62" fmla="*/ 350219 w 392429"/>
                <a:gd name="T63" fmla="*/ 66457 h 320039"/>
                <a:gd name="T64" fmla="*/ 372860 w 392429"/>
                <a:gd name="T65" fmla="*/ 31244 h 320039"/>
                <a:gd name="T66" fmla="*/ 386295 w 392429"/>
                <a:gd name="T67" fmla="*/ 6045 h 320039"/>
                <a:gd name="T68" fmla="*/ 389356 w 392429"/>
                <a:gd name="T69" fmla="*/ 4368 h 320039"/>
                <a:gd name="T70" fmla="*/ 392391 w 392429"/>
                <a:gd name="T71" fmla="*/ 4762 h 320039"/>
                <a:gd name="T72" fmla="*/ 391680 w 392429"/>
                <a:gd name="T73" fmla="*/ 3505 h 320039"/>
                <a:gd name="T74" fmla="*/ 390601 w 392429"/>
                <a:gd name="T75" fmla="*/ 2451 h 320039"/>
                <a:gd name="T76" fmla="*/ 385610 w 392429"/>
                <a:gd name="T77" fmla="*/ 0 h 320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2429" h="320039">
                  <a:moveTo>
                    <a:pt x="385610" y="0"/>
                  </a:moveTo>
                  <a:lnTo>
                    <a:pt x="381304" y="1689"/>
                  </a:lnTo>
                  <a:lnTo>
                    <a:pt x="379628" y="5549"/>
                  </a:lnTo>
                  <a:lnTo>
                    <a:pt x="367550" y="27522"/>
                  </a:lnTo>
                  <a:lnTo>
                    <a:pt x="344907" y="62449"/>
                  </a:lnTo>
                  <a:lnTo>
                    <a:pt x="314137" y="105236"/>
                  </a:lnTo>
                  <a:lnTo>
                    <a:pt x="277680" y="150791"/>
                  </a:lnTo>
                  <a:lnTo>
                    <a:pt x="237974" y="194021"/>
                  </a:lnTo>
                  <a:lnTo>
                    <a:pt x="197459" y="229831"/>
                  </a:lnTo>
                  <a:lnTo>
                    <a:pt x="114519" y="282578"/>
                  </a:lnTo>
                  <a:lnTo>
                    <a:pt x="56842" y="303931"/>
                  </a:lnTo>
                  <a:lnTo>
                    <a:pt x="22991" y="306989"/>
                  </a:lnTo>
                  <a:lnTo>
                    <a:pt x="11531" y="304850"/>
                  </a:lnTo>
                  <a:lnTo>
                    <a:pt x="8000" y="302971"/>
                  </a:lnTo>
                  <a:lnTo>
                    <a:pt x="3670" y="304457"/>
                  </a:lnTo>
                  <a:lnTo>
                    <a:pt x="0" y="312000"/>
                  </a:lnTo>
                  <a:lnTo>
                    <a:pt x="1396" y="316649"/>
                  </a:lnTo>
                  <a:lnTo>
                    <a:pt x="6159" y="319239"/>
                  </a:lnTo>
                  <a:lnTo>
                    <a:pt x="7746" y="319849"/>
                  </a:lnTo>
                  <a:lnTo>
                    <a:pt x="6197" y="317563"/>
                  </a:lnTo>
                  <a:lnTo>
                    <a:pt x="5867" y="314477"/>
                  </a:lnTo>
                  <a:lnTo>
                    <a:pt x="7162" y="311810"/>
                  </a:lnTo>
                  <a:lnTo>
                    <a:pt x="8991" y="308051"/>
                  </a:lnTo>
                  <a:lnTo>
                    <a:pt x="13309" y="309651"/>
                  </a:lnTo>
                  <a:lnTo>
                    <a:pt x="16852" y="311543"/>
                  </a:lnTo>
                  <a:lnTo>
                    <a:pt x="28312" y="313440"/>
                  </a:lnTo>
                  <a:lnTo>
                    <a:pt x="119840" y="287963"/>
                  </a:lnTo>
                  <a:lnTo>
                    <a:pt x="202780" y="234975"/>
                  </a:lnTo>
                  <a:lnTo>
                    <a:pt x="243294" y="199055"/>
                  </a:lnTo>
                  <a:lnTo>
                    <a:pt x="282998" y="155542"/>
                  </a:lnTo>
                  <a:lnTo>
                    <a:pt x="319452" y="109616"/>
                  </a:lnTo>
                  <a:lnTo>
                    <a:pt x="350219" y="66457"/>
                  </a:lnTo>
                  <a:lnTo>
                    <a:pt x="372860" y="31244"/>
                  </a:lnTo>
                  <a:lnTo>
                    <a:pt x="386295" y="6045"/>
                  </a:lnTo>
                  <a:lnTo>
                    <a:pt x="389356" y="4368"/>
                  </a:lnTo>
                  <a:lnTo>
                    <a:pt x="392391" y="4762"/>
                  </a:lnTo>
                  <a:lnTo>
                    <a:pt x="391680" y="3505"/>
                  </a:lnTo>
                  <a:lnTo>
                    <a:pt x="390601" y="2451"/>
                  </a:lnTo>
                  <a:lnTo>
                    <a:pt x="385610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71" name="object 229">
              <a:extLst>
                <a:ext uri="{FF2B5EF4-FFF2-40B4-BE49-F238E27FC236}">
                  <a16:creationId xmlns:a16="http://schemas.microsoft.com/office/drawing/2014/main" id="{C13AC79F-0CB1-4148-B487-B150E5DE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2703" y="2107607"/>
              <a:ext cx="394970" cy="323850"/>
            </a:xfrm>
            <a:custGeom>
              <a:avLst/>
              <a:gdLst>
                <a:gd name="T0" fmla="*/ 33515 w 394970"/>
                <a:gd name="T1" fmla="*/ 323824 h 323850"/>
                <a:gd name="T2" fmla="*/ 0 w 394970"/>
                <a:gd name="T3" fmla="*/ 312000 h 323850"/>
                <a:gd name="T4" fmla="*/ 1828 w 394970"/>
                <a:gd name="T5" fmla="*/ 308216 h 323850"/>
                <a:gd name="T6" fmla="*/ 3657 w 394970"/>
                <a:gd name="T7" fmla="*/ 304457 h 323850"/>
                <a:gd name="T8" fmla="*/ 7975 w 394970"/>
                <a:gd name="T9" fmla="*/ 302971 h 323850"/>
                <a:gd name="T10" fmla="*/ 11518 w 394970"/>
                <a:gd name="T11" fmla="*/ 304863 h 323850"/>
                <a:gd name="T12" fmla="*/ 22978 w 394970"/>
                <a:gd name="T13" fmla="*/ 306995 h 323850"/>
                <a:gd name="T14" fmla="*/ 114506 w 394970"/>
                <a:gd name="T15" fmla="*/ 282578 h 323850"/>
                <a:gd name="T16" fmla="*/ 197446 w 394970"/>
                <a:gd name="T17" fmla="*/ 229831 h 323850"/>
                <a:gd name="T18" fmla="*/ 237966 w 394970"/>
                <a:gd name="T19" fmla="*/ 194026 h 323850"/>
                <a:gd name="T20" fmla="*/ 277673 w 394970"/>
                <a:gd name="T21" fmla="*/ 150800 h 323850"/>
                <a:gd name="T22" fmla="*/ 314129 w 394970"/>
                <a:gd name="T23" fmla="*/ 105248 h 323850"/>
                <a:gd name="T24" fmla="*/ 344897 w 394970"/>
                <a:gd name="T25" fmla="*/ 62461 h 323850"/>
                <a:gd name="T26" fmla="*/ 367538 w 394970"/>
                <a:gd name="T27" fmla="*/ 27535 h 323850"/>
                <a:gd name="T28" fmla="*/ 381279 w 394970"/>
                <a:gd name="T29" fmla="*/ 1689 h 323850"/>
                <a:gd name="T30" fmla="*/ 385597 w 394970"/>
                <a:gd name="T31" fmla="*/ 0 h 323850"/>
                <a:gd name="T32" fmla="*/ 389229 w 394970"/>
                <a:gd name="T33" fmla="*/ 1777 h 323850"/>
                <a:gd name="T34" fmla="*/ 392861 w 394970"/>
                <a:gd name="T35" fmla="*/ 3581 h 323850"/>
                <a:gd name="T36" fmla="*/ 394449 w 394970"/>
                <a:gd name="T37" fmla="*/ 8153 h 323850"/>
                <a:gd name="T38" fmla="*/ 392772 w 394970"/>
                <a:gd name="T39" fmla="*/ 12026 h 323850"/>
                <a:gd name="T40" fmla="*/ 358608 w 394970"/>
                <a:gd name="T41" fmla="*/ 68529 h 323850"/>
                <a:gd name="T42" fmla="*/ 327552 w 394970"/>
                <a:gd name="T43" fmla="*/ 112277 h 323850"/>
                <a:gd name="T44" fmla="*/ 290217 w 394970"/>
                <a:gd name="T45" fmla="*/ 159346 h 323850"/>
                <a:gd name="T46" fmla="*/ 248883 w 394970"/>
                <a:gd name="T47" fmla="*/ 204479 h 323850"/>
                <a:gd name="T48" fmla="*/ 205828 w 394970"/>
                <a:gd name="T49" fmla="*/ 242417 h 323850"/>
                <a:gd name="T50" fmla="*/ 144952 w 394970"/>
                <a:gd name="T51" fmla="*/ 284091 h 323850"/>
                <a:gd name="T52" fmla="*/ 97283 w 394970"/>
                <a:gd name="T53" fmla="*/ 308857 h 323850"/>
                <a:gd name="T54" fmla="*/ 60808 w 394970"/>
                <a:gd name="T55" fmla="*/ 320755 h 323850"/>
                <a:gd name="T56" fmla="*/ 33515 w 394970"/>
                <a:gd name="T57" fmla="*/ 323824 h 323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4970" h="323850">
                  <a:moveTo>
                    <a:pt x="33515" y="323824"/>
                  </a:moveTo>
                  <a:lnTo>
                    <a:pt x="0" y="312000"/>
                  </a:lnTo>
                  <a:lnTo>
                    <a:pt x="1828" y="308216"/>
                  </a:lnTo>
                  <a:lnTo>
                    <a:pt x="3657" y="304457"/>
                  </a:lnTo>
                  <a:lnTo>
                    <a:pt x="7975" y="302971"/>
                  </a:lnTo>
                  <a:lnTo>
                    <a:pt x="11518" y="304863"/>
                  </a:lnTo>
                  <a:lnTo>
                    <a:pt x="22978" y="306995"/>
                  </a:lnTo>
                  <a:lnTo>
                    <a:pt x="114506" y="282578"/>
                  </a:lnTo>
                  <a:lnTo>
                    <a:pt x="197446" y="229831"/>
                  </a:lnTo>
                  <a:lnTo>
                    <a:pt x="237966" y="194026"/>
                  </a:lnTo>
                  <a:lnTo>
                    <a:pt x="277673" y="150800"/>
                  </a:lnTo>
                  <a:lnTo>
                    <a:pt x="314129" y="105248"/>
                  </a:lnTo>
                  <a:lnTo>
                    <a:pt x="344897" y="62461"/>
                  </a:lnTo>
                  <a:lnTo>
                    <a:pt x="367538" y="27535"/>
                  </a:lnTo>
                  <a:lnTo>
                    <a:pt x="381279" y="1689"/>
                  </a:lnTo>
                  <a:lnTo>
                    <a:pt x="385597" y="0"/>
                  </a:lnTo>
                  <a:lnTo>
                    <a:pt x="389229" y="1777"/>
                  </a:lnTo>
                  <a:lnTo>
                    <a:pt x="392861" y="3581"/>
                  </a:lnTo>
                  <a:lnTo>
                    <a:pt x="394449" y="8153"/>
                  </a:lnTo>
                  <a:lnTo>
                    <a:pt x="392772" y="12026"/>
                  </a:lnTo>
                  <a:lnTo>
                    <a:pt x="358608" y="68529"/>
                  </a:lnTo>
                  <a:lnTo>
                    <a:pt x="327552" y="112277"/>
                  </a:lnTo>
                  <a:lnTo>
                    <a:pt x="290217" y="159346"/>
                  </a:lnTo>
                  <a:lnTo>
                    <a:pt x="248883" y="204479"/>
                  </a:lnTo>
                  <a:lnTo>
                    <a:pt x="205828" y="242417"/>
                  </a:lnTo>
                  <a:lnTo>
                    <a:pt x="144952" y="284091"/>
                  </a:lnTo>
                  <a:lnTo>
                    <a:pt x="97283" y="308857"/>
                  </a:lnTo>
                  <a:lnTo>
                    <a:pt x="60808" y="320755"/>
                  </a:lnTo>
                  <a:lnTo>
                    <a:pt x="33515" y="323824"/>
                  </a:lnTo>
                  <a:close/>
                </a:path>
              </a:pathLst>
            </a:custGeom>
            <a:noFill/>
            <a:ln w="448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72" name="object 230">
              <a:extLst>
                <a:ext uri="{FF2B5EF4-FFF2-40B4-BE49-F238E27FC236}">
                  <a16:creationId xmlns:a16="http://schemas.microsoft.com/office/drawing/2014/main" id="{FDCBBE34-C6DE-46E1-99C6-E014A6980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2798" y="2380713"/>
              <a:ext cx="113030" cy="60960"/>
            </a:xfrm>
            <a:custGeom>
              <a:avLst/>
              <a:gdLst>
                <a:gd name="T0" fmla="*/ 1104 w 113029"/>
                <a:gd name="T1" fmla="*/ 0 h 60960"/>
                <a:gd name="T2" fmla="*/ 0 w 113029"/>
                <a:gd name="T3" fmla="*/ 10210 h 60960"/>
                <a:gd name="T4" fmla="*/ 4953 w 113029"/>
                <a:gd name="T5" fmla="*/ 17614 h 60960"/>
                <a:gd name="T6" fmla="*/ 99809 w 113029"/>
                <a:gd name="T7" fmla="*/ 57784 h 60960"/>
                <a:gd name="T8" fmla="*/ 112572 w 113029"/>
                <a:gd name="T9" fmla="*/ 60807 h 60960"/>
                <a:gd name="T10" fmla="*/ 102374 w 113029"/>
                <a:gd name="T11" fmla="*/ 56730 h 60960"/>
                <a:gd name="T12" fmla="*/ 99123 w 113029"/>
                <a:gd name="T13" fmla="*/ 49822 h 60960"/>
                <a:gd name="T14" fmla="*/ 99326 w 113029"/>
                <a:gd name="T15" fmla="*/ 41833 h 60960"/>
                <a:gd name="T16" fmla="*/ 95504 w 113029"/>
                <a:gd name="T17" fmla="*/ 40792 h 60960"/>
                <a:gd name="T18" fmla="*/ 92837 w 113029"/>
                <a:gd name="T19" fmla="*/ 38836 h 60960"/>
                <a:gd name="T20" fmla="*/ 1104 w 113029"/>
                <a:gd name="T21" fmla="*/ 0 h 60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029" h="60960">
                  <a:moveTo>
                    <a:pt x="1104" y="0"/>
                  </a:moveTo>
                  <a:lnTo>
                    <a:pt x="0" y="10210"/>
                  </a:lnTo>
                  <a:lnTo>
                    <a:pt x="4953" y="17614"/>
                  </a:lnTo>
                  <a:lnTo>
                    <a:pt x="99809" y="57784"/>
                  </a:lnTo>
                  <a:lnTo>
                    <a:pt x="112572" y="60807"/>
                  </a:lnTo>
                  <a:lnTo>
                    <a:pt x="102374" y="56730"/>
                  </a:lnTo>
                  <a:lnTo>
                    <a:pt x="99123" y="49822"/>
                  </a:lnTo>
                  <a:lnTo>
                    <a:pt x="99326" y="41833"/>
                  </a:lnTo>
                  <a:lnTo>
                    <a:pt x="95504" y="40792"/>
                  </a:lnTo>
                  <a:lnTo>
                    <a:pt x="92837" y="38836"/>
                  </a:lnTo>
                  <a:lnTo>
                    <a:pt x="1104" y="0"/>
                  </a:lnTo>
                  <a:close/>
                </a:path>
              </a:pathLst>
            </a:custGeom>
            <a:solidFill>
              <a:srgbClr val="D2D6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73" name="object 231">
              <a:extLst>
                <a:ext uri="{FF2B5EF4-FFF2-40B4-BE49-F238E27FC236}">
                  <a16:creationId xmlns:a16="http://schemas.microsoft.com/office/drawing/2014/main" id="{8D07C8E1-11AA-4E84-BCCC-025EA801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960" y="2091068"/>
              <a:ext cx="37465" cy="32384"/>
            </a:xfrm>
            <a:custGeom>
              <a:avLst/>
              <a:gdLst>
                <a:gd name="T0" fmla="*/ 18592 w 37465"/>
                <a:gd name="T1" fmla="*/ 0 h 32385"/>
                <a:gd name="T2" fmla="*/ 11358 w 37465"/>
                <a:gd name="T3" fmla="*/ 1500 h 32385"/>
                <a:gd name="T4" fmla="*/ 5448 w 37465"/>
                <a:gd name="T5" fmla="*/ 5592 h 32385"/>
                <a:gd name="T6" fmla="*/ 1462 w 37465"/>
                <a:gd name="T7" fmla="*/ 11663 h 32385"/>
                <a:gd name="T8" fmla="*/ 0 w 37465"/>
                <a:gd name="T9" fmla="*/ 19100 h 32385"/>
                <a:gd name="T10" fmla="*/ 0 w 37465"/>
                <a:gd name="T11" fmla="*/ 21424 h 32385"/>
                <a:gd name="T12" fmla="*/ 419 w 37465"/>
                <a:gd name="T13" fmla="*/ 23660 h 32385"/>
                <a:gd name="T14" fmla="*/ 1168 w 37465"/>
                <a:gd name="T15" fmla="*/ 25717 h 32385"/>
                <a:gd name="T16" fmla="*/ 5702 w 37465"/>
                <a:gd name="T17" fmla="*/ 19888 h 32385"/>
                <a:gd name="T18" fmla="*/ 5930 w 37465"/>
                <a:gd name="T19" fmla="*/ 12458 h 32385"/>
                <a:gd name="T20" fmla="*/ 11645 w 37465"/>
                <a:gd name="T21" fmla="*/ 6515 h 32385"/>
                <a:gd name="T22" fmla="*/ 25857 w 37465"/>
                <a:gd name="T23" fmla="*/ 6515 h 32385"/>
                <a:gd name="T24" fmla="*/ 31686 w 37465"/>
                <a:gd name="T25" fmla="*/ 12712 h 32385"/>
                <a:gd name="T26" fmla="*/ 31686 w 37465"/>
                <a:gd name="T27" fmla="*/ 23152 h 32385"/>
                <a:gd name="T28" fmla="*/ 30886 w 37465"/>
                <a:gd name="T29" fmla="*/ 25755 h 32385"/>
                <a:gd name="T30" fmla="*/ 29552 w 37465"/>
                <a:gd name="T31" fmla="*/ 27927 h 32385"/>
                <a:gd name="T32" fmla="*/ 31927 w 37465"/>
                <a:gd name="T33" fmla="*/ 32384 h 32385"/>
                <a:gd name="T34" fmla="*/ 35178 w 37465"/>
                <a:gd name="T35" fmla="*/ 28955 h 32385"/>
                <a:gd name="T36" fmla="*/ 37185 w 37465"/>
                <a:gd name="T37" fmla="*/ 24269 h 32385"/>
                <a:gd name="T38" fmla="*/ 37185 w 37465"/>
                <a:gd name="T39" fmla="*/ 19100 h 32385"/>
                <a:gd name="T40" fmla="*/ 35725 w 37465"/>
                <a:gd name="T41" fmla="*/ 11663 h 32385"/>
                <a:gd name="T42" fmla="*/ 31742 w 37465"/>
                <a:gd name="T43" fmla="*/ 5592 h 32385"/>
                <a:gd name="T44" fmla="*/ 25832 w 37465"/>
                <a:gd name="T45" fmla="*/ 1500 h 32385"/>
                <a:gd name="T46" fmla="*/ 18592 w 37465"/>
                <a:gd name="T47" fmla="*/ 0 h 3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465" h="32385">
                  <a:moveTo>
                    <a:pt x="18592" y="0"/>
                  </a:moveTo>
                  <a:lnTo>
                    <a:pt x="11358" y="1500"/>
                  </a:lnTo>
                  <a:lnTo>
                    <a:pt x="5448" y="5592"/>
                  </a:lnTo>
                  <a:lnTo>
                    <a:pt x="1462" y="11663"/>
                  </a:lnTo>
                  <a:lnTo>
                    <a:pt x="0" y="19100"/>
                  </a:lnTo>
                  <a:lnTo>
                    <a:pt x="0" y="21424"/>
                  </a:lnTo>
                  <a:lnTo>
                    <a:pt x="419" y="23660"/>
                  </a:lnTo>
                  <a:lnTo>
                    <a:pt x="1168" y="25717"/>
                  </a:lnTo>
                  <a:lnTo>
                    <a:pt x="5702" y="19888"/>
                  </a:lnTo>
                  <a:lnTo>
                    <a:pt x="5930" y="12458"/>
                  </a:lnTo>
                  <a:lnTo>
                    <a:pt x="11645" y="6515"/>
                  </a:lnTo>
                  <a:lnTo>
                    <a:pt x="25857" y="6515"/>
                  </a:lnTo>
                  <a:lnTo>
                    <a:pt x="31686" y="12712"/>
                  </a:lnTo>
                  <a:lnTo>
                    <a:pt x="31686" y="23152"/>
                  </a:lnTo>
                  <a:lnTo>
                    <a:pt x="30886" y="25755"/>
                  </a:lnTo>
                  <a:lnTo>
                    <a:pt x="29552" y="27927"/>
                  </a:lnTo>
                  <a:lnTo>
                    <a:pt x="31927" y="32384"/>
                  </a:lnTo>
                  <a:lnTo>
                    <a:pt x="35178" y="28955"/>
                  </a:lnTo>
                  <a:lnTo>
                    <a:pt x="37185" y="24269"/>
                  </a:lnTo>
                  <a:lnTo>
                    <a:pt x="37185" y="19100"/>
                  </a:lnTo>
                  <a:lnTo>
                    <a:pt x="35725" y="11663"/>
                  </a:lnTo>
                  <a:lnTo>
                    <a:pt x="31742" y="5592"/>
                  </a:lnTo>
                  <a:lnTo>
                    <a:pt x="25832" y="1500"/>
                  </a:lnTo>
                  <a:lnTo>
                    <a:pt x="18592" y="0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126" name="object 232">
            <a:extLst>
              <a:ext uri="{FF2B5EF4-FFF2-40B4-BE49-F238E27FC236}">
                <a16:creationId xmlns:a16="http://schemas.microsoft.com/office/drawing/2014/main" id="{80EB6830-471E-4F1E-8034-9E19C7F4283A}"/>
              </a:ext>
            </a:extLst>
          </p:cNvPr>
          <p:cNvSpPr>
            <a:spLocks/>
          </p:cNvSpPr>
          <p:nvPr/>
        </p:nvSpPr>
        <p:spPr bwMode="auto">
          <a:xfrm>
            <a:off x="9315450" y="2325688"/>
            <a:ext cx="153988" cy="84137"/>
          </a:xfrm>
          <a:custGeom>
            <a:avLst/>
            <a:gdLst>
              <a:gd name="T0" fmla="*/ 152463 w 153034"/>
              <a:gd name="T1" fmla="*/ 54825 h 84455"/>
              <a:gd name="T2" fmla="*/ 0 w 153034"/>
              <a:gd name="T3" fmla="*/ 54825 h 84455"/>
              <a:gd name="T4" fmla="*/ 0 w 153034"/>
              <a:gd name="T5" fmla="*/ 84277 h 84455"/>
              <a:gd name="T6" fmla="*/ 152463 w 153034"/>
              <a:gd name="T7" fmla="*/ 84277 h 84455"/>
              <a:gd name="T8" fmla="*/ 152463 w 153034"/>
              <a:gd name="T9" fmla="*/ 54825 h 84455"/>
              <a:gd name="T10" fmla="*/ 152463 w 153034"/>
              <a:gd name="T11" fmla="*/ 0 h 84455"/>
              <a:gd name="T12" fmla="*/ 0 w 153034"/>
              <a:gd name="T13" fmla="*/ 0 h 84455"/>
              <a:gd name="T14" fmla="*/ 0 w 153034"/>
              <a:gd name="T15" fmla="*/ 29451 h 84455"/>
              <a:gd name="T16" fmla="*/ 152463 w 153034"/>
              <a:gd name="T17" fmla="*/ 29451 h 84455"/>
              <a:gd name="T18" fmla="*/ 152463 w 153034"/>
              <a:gd name="T19" fmla="*/ 0 h 84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3034" h="84455">
                <a:moveTo>
                  <a:pt x="152463" y="54825"/>
                </a:moveTo>
                <a:lnTo>
                  <a:pt x="0" y="54825"/>
                </a:lnTo>
                <a:lnTo>
                  <a:pt x="0" y="84277"/>
                </a:lnTo>
                <a:lnTo>
                  <a:pt x="152463" y="84277"/>
                </a:lnTo>
                <a:lnTo>
                  <a:pt x="152463" y="54825"/>
                </a:lnTo>
                <a:close/>
              </a:path>
              <a:path w="153034" h="84455">
                <a:moveTo>
                  <a:pt x="152463" y="0"/>
                </a:moveTo>
                <a:lnTo>
                  <a:pt x="0" y="0"/>
                </a:lnTo>
                <a:lnTo>
                  <a:pt x="0" y="29451"/>
                </a:lnTo>
                <a:lnTo>
                  <a:pt x="152463" y="29451"/>
                </a:lnTo>
                <a:lnTo>
                  <a:pt x="15246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127" name="object 233">
            <a:extLst>
              <a:ext uri="{FF2B5EF4-FFF2-40B4-BE49-F238E27FC236}">
                <a16:creationId xmlns:a16="http://schemas.microsoft.com/office/drawing/2014/main" id="{8E4C3879-D3B3-448A-AE18-CEFBC67B7469}"/>
              </a:ext>
            </a:extLst>
          </p:cNvPr>
          <p:cNvSpPr>
            <a:spLocks/>
          </p:cNvSpPr>
          <p:nvPr/>
        </p:nvSpPr>
        <p:spPr bwMode="auto">
          <a:xfrm>
            <a:off x="8540750" y="2290763"/>
            <a:ext cx="152400" cy="144462"/>
          </a:xfrm>
          <a:custGeom>
            <a:avLst/>
            <a:gdLst>
              <a:gd name="T0" fmla="*/ 152463 w 153034"/>
              <a:gd name="T1" fmla="*/ 57150 h 144780"/>
              <a:gd name="T2" fmla="*/ 92887 w 153034"/>
              <a:gd name="T3" fmla="*/ 57150 h 144780"/>
              <a:gd name="T4" fmla="*/ 92887 w 153034"/>
              <a:gd name="T5" fmla="*/ 0 h 144780"/>
              <a:gd name="T6" fmla="*/ 59563 w 153034"/>
              <a:gd name="T7" fmla="*/ 0 h 144780"/>
              <a:gd name="T8" fmla="*/ 59563 w 153034"/>
              <a:gd name="T9" fmla="*/ 57150 h 144780"/>
              <a:gd name="T10" fmla="*/ 0 w 153034"/>
              <a:gd name="T11" fmla="*/ 57150 h 144780"/>
              <a:gd name="T12" fmla="*/ 0 w 153034"/>
              <a:gd name="T13" fmla="*/ 86360 h 144780"/>
              <a:gd name="T14" fmla="*/ 59563 w 153034"/>
              <a:gd name="T15" fmla="*/ 86360 h 144780"/>
              <a:gd name="T16" fmla="*/ 59563 w 153034"/>
              <a:gd name="T17" fmla="*/ 144780 h 144780"/>
              <a:gd name="T18" fmla="*/ 92887 w 153034"/>
              <a:gd name="T19" fmla="*/ 144780 h 144780"/>
              <a:gd name="T20" fmla="*/ 92887 w 153034"/>
              <a:gd name="T21" fmla="*/ 86360 h 144780"/>
              <a:gd name="T22" fmla="*/ 152463 w 153034"/>
              <a:gd name="T23" fmla="*/ 86360 h 144780"/>
              <a:gd name="T24" fmla="*/ 152463 w 153034"/>
              <a:gd name="T25" fmla="*/ 57150 h 144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3034" h="144780">
                <a:moveTo>
                  <a:pt x="152463" y="57150"/>
                </a:moveTo>
                <a:lnTo>
                  <a:pt x="92887" y="57150"/>
                </a:lnTo>
                <a:lnTo>
                  <a:pt x="92887" y="0"/>
                </a:lnTo>
                <a:lnTo>
                  <a:pt x="59563" y="0"/>
                </a:lnTo>
                <a:lnTo>
                  <a:pt x="59563" y="57150"/>
                </a:lnTo>
                <a:lnTo>
                  <a:pt x="0" y="57150"/>
                </a:lnTo>
                <a:lnTo>
                  <a:pt x="0" y="86360"/>
                </a:lnTo>
                <a:lnTo>
                  <a:pt x="59563" y="86360"/>
                </a:lnTo>
                <a:lnTo>
                  <a:pt x="59563" y="144780"/>
                </a:lnTo>
                <a:lnTo>
                  <a:pt x="92887" y="144780"/>
                </a:lnTo>
                <a:lnTo>
                  <a:pt x="92887" y="86360"/>
                </a:lnTo>
                <a:lnTo>
                  <a:pt x="152463" y="86360"/>
                </a:lnTo>
                <a:lnTo>
                  <a:pt x="152463" y="57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128" name="object 234">
            <a:extLst>
              <a:ext uri="{FF2B5EF4-FFF2-40B4-BE49-F238E27FC236}">
                <a16:creationId xmlns:a16="http://schemas.microsoft.com/office/drawing/2014/main" id="{B672915E-A6E3-444F-9E66-734845607539}"/>
              </a:ext>
            </a:extLst>
          </p:cNvPr>
          <p:cNvGrpSpPr>
            <a:grpSpLocks/>
          </p:cNvGrpSpPr>
          <p:nvPr/>
        </p:nvGrpSpPr>
        <p:grpSpPr bwMode="auto">
          <a:xfrm>
            <a:off x="8742666" y="1775622"/>
            <a:ext cx="502766" cy="1202721"/>
            <a:chOff x="8742422" y="1775691"/>
            <a:chExt cx="502439" cy="1203356"/>
          </a:xfrm>
        </p:grpSpPr>
        <p:pic>
          <p:nvPicPr>
            <p:cNvPr id="2154" name="object 235">
              <a:extLst>
                <a:ext uri="{FF2B5EF4-FFF2-40B4-BE49-F238E27FC236}">
                  <a16:creationId xmlns:a16="http://schemas.microsoft.com/office/drawing/2014/main" id="{68A6BA71-5789-4A28-9A9A-DB1610E32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0893" y="1787600"/>
              <a:ext cx="223968" cy="219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5" name="object 236">
              <a:extLst>
                <a:ext uri="{FF2B5EF4-FFF2-40B4-BE49-F238E27FC236}">
                  <a16:creationId xmlns:a16="http://schemas.microsoft.com/office/drawing/2014/main" id="{C60D040C-B0D1-4686-B0EF-6DC244BB9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0893" y="2035028"/>
              <a:ext cx="223968" cy="21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6" name="object 237">
              <a:extLst>
                <a:ext uri="{FF2B5EF4-FFF2-40B4-BE49-F238E27FC236}">
                  <a16:creationId xmlns:a16="http://schemas.microsoft.com/office/drawing/2014/main" id="{6B2219B1-4E57-4CA5-A1F5-285F293F0A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0893" y="2282446"/>
              <a:ext cx="223968" cy="21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7" name="object 238">
              <a:extLst>
                <a:ext uri="{FF2B5EF4-FFF2-40B4-BE49-F238E27FC236}">
                  <a16:creationId xmlns:a16="http://schemas.microsoft.com/office/drawing/2014/main" id="{08701D7B-B443-496D-AB12-600D27706D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2422" y="1775691"/>
              <a:ext cx="486599" cy="1203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9" name="object 239">
            <a:extLst>
              <a:ext uri="{FF2B5EF4-FFF2-40B4-BE49-F238E27FC236}">
                <a16:creationId xmlns:a16="http://schemas.microsoft.com/office/drawing/2014/main" id="{A29FC5FF-10A2-458C-BD6D-F760FCB01647}"/>
              </a:ext>
            </a:extLst>
          </p:cNvPr>
          <p:cNvGrpSpPr>
            <a:grpSpLocks/>
          </p:cNvGrpSpPr>
          <p:nvPr/>
        </p:nvGrpSpPr>
        <p:grpSpPr bwMode="auto">
          <a:xfrm>
            <a:off x="277813" y="6999288"/>
            <a:ext cx="5940425" cy="409575"/>
            <a:chOff x="277113" y="6999985"/>
            <a:chExt cx="5941060" cy="408940"/>
          </a:xfrm>
        </p:grpSpPr>
        <p:sp>
          <p:nvSpPr>
            <p:cNvPr id="2152" name="object 240">
              <a:extLst>
                <a:ext uri="{FF2B5EF4-FFF2-40B4-BE49-F238E27FC236}">
                  <a16:creationId xmlns:a16="http://schemas.microsoft.com/office/drawing/2014/main" id="{CF21101D-011A-49B1-A0B8-89F8B1068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463" y="7006335"/>
              <a:ext cx="5928360" cy="349885"/>
            </a:xfrm>
            <a:custGeom>
              <a:avLst/>
              <a:gdLst>
                <a:gd name="T0" fmla="*/ 0 w 5928360"/>
                <a:gd name="T1" fmla="*/ 0 h 349884"/>
                <a:gd name="T2" fmla="*/ 0 w 5928360"/>
                <a:gd name="T3" fmla="*/ 349554 h 349884"/>
                <a:gd name="T4" fmla="*/ 5927940 w 5928360"/>
                <a:gd name="T5" fmla="*/ 349554 h 349884"/>
                <a:gd name="T6" fmla="*/ 5927940 w 5928360"/>
                <a:gd name="T7" fmla="*/ 0 h 349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28360" h="349884">
                  <a:moveTo>
                    <a:pt x="0" y="0"/>
                  </a:moveTo>
                  <a:lnTo>
                    <a:pt x="0" y="349554"/>
                  </a:lnTo>
                  <a:lnTo>
                    <a:pt x="5927940" y="349554"/>
                  </a:lnTo>
                  <a:lnTo>
                    <a:pt x="5927940" y="0"/>
                  </a:lnTo>
                </a:path>
              </a:pathLst>
            </a:custGeom>
            <a:noFill/>
            <a:ln w="12700">
              <a:solidFill>
                <a:srgbClr val="80828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53" name="object 241">
              <a:extLst>
                <a:ext uri="{FF2B5EF4-FFF2-40B4-BE49-F238E27FC236}">
                  <a16:creationId xmlns:a16="http://schemas.microsoft.com/office/drawing/2014/main" id="{79B1B995-A3B1-4F9F-BA18-239ED439E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379" y="7251928"/>
              <a:ext cx="1384300" cy="157480"/>
            </a:xfrm>
            <a:custGeom>
              <a:avLst/>
              <a:gdLst>
                <a:gd name="T0" fmla="*/ 1384109 w 1384300"/>
                <a:gd name="T1" fmla="*/ 0 h 157479"/>
                <a:gd name="T2" fmla="*/ 0 w 1384300"/>
                <a:gd name="T3" fmla="*/ 0 h 157479"/>
                <a:gd name="T4" fmla="*/ 0 w 1384300"/>
                <a:gd name="T5" fmla="*/ 156921 h 157479"/>
                <a:gd name="T6" fmla="*/ 1384109 w 1384300"/>
                <a:gd name="T7" fmla="*/ 156921 h 157479"/>
                <a:gd name="T8" fmla="*/ 1384109 w 1384300"/>
                <a:gd name="T9" fmla="*/ 0 h 157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4300" h="157479">
                  <a:moveTo>
                    <a:pt x="1384109" y="0"/>
                  </a:moveTo>
                  <a:lnTo>
                    <a:pt x="0" y="0"/>
                  </a:lnTo>
                  <a:lnTo>
                    <a:pt x="0" y="156921"/>
                  </a:lnTo>
                  <a:lnTo>
                    <a:pt x="1384109" y="156921"/>
                  </a:lnTo>
                  <a:lnTo>
                    <a:pt x="1384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42" name="object 242">
            <a:extLst>
              <a:ext uri="{FF2B5EF4-FFF2-40B4-BE49-F238E27FC236}">
                <a16:creationId xmlns:a16="http://schemas.microsoft.com/office/drawing/2014/main" id="{F45FF173-DCF5-48A4-BBD3-0E76C14E167B}"/>
              </a:ext>
            </a:extLst>
          </p:cNvPr>
          <p:cNvSpPr txBox="1"/>
          <p:nvPr/>
        </p:nvSpPr>
        <p:spPr>
          <a:xfrm>
            <a:off x="2632075" y="7197725"/>
            <a:ext cx="1230313" cy="212879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300" b="1" kern="0">
                <a:solidFill>
                  <a:srgbClr val="231F20"/>
                </a:solidFill>
                <a:latin typeface="Calibri"/>
              </a:rPr>
              <a:t>المستلزمات </a:t>
            </a:r>
            <a:r>
              <a:rPr lang="ar" sz="1300" b="1" kern="0" spc="-10">
                <a:solidFill>
                  <a:srgbClr val="231F20"/>
                </a:solidFill>
                <a:latin typeface="Calibri"/>
              </a:rPr>
              <a:t>المطلوبة</a:t>
            </a:r>
            <a:endParaRPr sz="130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131" name="object 243">
            <a:extLst>
              <a:ext uri="{FF2B5EF4-FFF2-40B4-BE49-F238E27FC236}">
                <a16:creationId xmlns:a16="http://schemas.microsoft.com/office/drawing/2014/main" id="{65028BD3-5316-4E7B-A1D0-29676A83F058}"/>
              </a:ext>
            </a:extLst>
          </p:cNvPr>
          <p:cNvSpPr>
            <a:spLocks/>
          </p:cNvSpPr>
          <p:nvPr/>
        </p:nvSpPr>
        <p:spPr bwMode="auto">
          <a:xfrm>
            <a:off x="2665413" y="4772025"/>
            <a:ext cx="85725" cy="120650"/>
          </a:xfrm>
          <a:custGeom>
            <a:avLst/>
            <a:gdLst>
              <a:gd name="T0" fmla="*/ 0 w 86994"/>
              <a:gd name="T1" fmla="*/ 0 h 121285"/>
              <a:gd name="T2" fmla="*/ 0 w 86994"/>
              <a:gd name="T3" fmla="*/ 120903 h 121285"/>
              <a:gd name="T4" fmla="*/ 86575 w 86994"/>
              <a:gd name="T5" fmla="*/ 60464 h 121285"/>
              <a:gd name="T6" fmla="*/ 0 w 86994"/>
              <a:gd name="T7" fmla="*/ 0 h 12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994" h="121285">
                <a:moveTo>
                  <a:pt x="0" y="0"/>
                </a:moveTo>
                <a:lnTo>
                  <a:pt x="0" y="120903"/>
                </a:lnTo>
                <a:lnTo>
                  <a:pt x="86575" y="60464"/>
                </a:lnTo>
                <a:lnTo>
                  <a:pt x="0" y="0"/>
                </a:lnTo>
                <a:close/>
              </a:path>
            </a:pathLst>
          </a:custGeom>
          <a:solidFill>
            <a:srgbClr val="01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132" name="object 244">
            <a:extLst>
              <a:ext uri="{FF2B5EF4-FFF2-40B4-BE49-F238E27FC236}">
                <a16:creationId xmlns:a16="http://schemas.microsoft.com/office/drawing/2014/main" id="{2655115B-C029-49A5-B302-56EDE2A8E2F1}"/>
              </a:ext>
            </a:extLst>
          </p:cNvPr>
          <p:cNvSpPr>
            <a:spLocks/>
          </p:cNvSpPr>
          <p:nvPr/>
        </p:nvSpPr>
        <p:spPr bwMode="auto">
          <a:xfrm>
            <a:off x="5010150" y="4772025"/>
            <a:ext cx="85725" cy="120650"/>
          </a:xfrm>
          <a:custGeom>
            <a:avLst/>
            <a:gdLst>
              <a:gd name="T0" fmla="*/ 0 w 86995"/>
              <a:gd name="T1" fmla="*/ 0 h 121285"/>
              <a:gd name="T2" fmla="*/ 0 w 86995"/>
              <a:gd name="T3" fmla="*/ 120903 h 121285"/>
              <a:gd name="T4" fmla="*/ 86575 w 86995"/>
              <a:gd name="T5" fmla="*/ 60464 h 121285"/>
              <a:gd name="T6" fmla="*/ 0 w 86995"/>
              <a:gd name="T7" fmla="*/ 0 h 12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995" h="121285">
                <a:moveTo>
                  <a:pt x="0" y="0"/>
                </a:moveTo>
                <a:lnTo>
                  <a:pt x="0" y="120903"/>
                </a:lnTo>
                <a:lnTo>
                  <a:pt x="86575" y="60464"/>
                </a:lnTo>
                <a:lnTo>
                  <a:pt x="0" y="0"/>
                </a:lnTo>
                <a:close/>
              </a:path>
            </a:pathLst>
          </a:custGeom>
          <a:solidFill>
            <a:srgbClr val="01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133" name="object 245">
            <a:extLst>
              <a:ext uri="{FF2B5EF4-FFF2-40B4-BE49-F238E27FC236}">
                <a16:creationId xmlns:a16="http://schemas.microsoft.com/office/drawing/2014/main" id="{EB358472-E5BC-45FD-8AA3-9BF3BFB227C9}"/>
              </a:ext>
            </a:extLst>
          </p:cNvPr>
          <p:cNvSpPr>
            <a:spLocks/>
          </p:cNvSpPr>
          <p:nvPr/>
        </p:nvSpPr>
        <p:spPr bwMode="auto">
          <a:xfrm>
            <a:off x="7339013" y="4772025"/>
            <a:ext cx="85725" cy="120650"/>
          </a:xfrm>
          <a:custGeom>
            <a:avLst/>
            <a:gdLst>
              <a:gd name="T0" fmla="*/ 0 w 86995"/>
              <a:gd name="T1" fmla="*/ 0 h 121285"/>
              <a:gd name="T2" fmla="*/ 0 w 86995"/>
              <a:gd name="T3" fmla="*/ 120903 h 121285"/>
              <a:gd name="T4" fmla="*/ 86575 w 86995"/>
              <a:gd name="T5" fmla="*/ 60464 h 121285"/>
              <a:gd name="T6" fmla="*/ 0 w 86995"/>
              <a:gd name="T7" fmla="*/ 0 h 12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995" h="121285">
                <a:moveTo>
                  <a:pt x="0" y="0"/>
                </a:moveTo>
                <a:lnTo>
                  <a:pt x="0" y="120903"/>
                </a:lnTo>
                <a:lnTo>
                  <a:pt x="86575" y="60464"/>
                </a:lnTo>
                <a:lnTo>
                  <a:pt x="0" y="0"/>
                </a:lnTo>
                <a:close/>
              </a:path>
            </a:pathLst>
          </a:custGeom>
          <a:solidFill>
            <a:srgbClr val="01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grpSp>
        <p:nvGrpSpPr>
          <p:cNvPr id="2134" name="object 246">
            <a:extLst>
              <a:ext uri="{FF2B5EF4-FFF2-40B4-BE49-F238E27FC236}">
                <a16:creationId xmlns:a16="http://schemas.microsoft.com/office/drawing/2014/main" id="{2F81421F-2BC5-4B12-9E6E-EA27B0090658}"/>
              </a:ext>
            </a:extLst>
          </p:cNvPr>
          <p:cNvGrpSpPr>
            <a:grpSpLocks/>
          </p:cNvGrpSpPr>
          <p:nvPr/>
        </p:nvGrpSpPr>
        <p:grpSpPr bwMode="auto">
          <a:xfrm>
            <a:off x="5868988" y="5138738"/>
            <a:ext cx="666750" cy="427037"/>
            <a:chOff x="5868860" y="5139295"/>
            <a:chExt cx="666115" cy="426720"/>
          </a:xfrm>
        </p:grpSpPr>
        <p:sp>
          <p:nvSpPr>
            <p:cNvPr id="2150" name="object 247">
              <a:extLst>
                <a:ext uri="{FF2B5EF4-FFF2-40B4-BE49-F238E27FC236}">
                  <a16:creationId xmlns:a16="http://schemas.microsoft.com/office/drawing/2014/main" id="{7EEE113D-A83C-4E4C-B0BC-ADE6B3599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447" y="5140883"/>
              <a:ext cx="662940" cy="423545"/>
            </a:xfrm>
            <a:custGeom>
              <a:avLst/>
              <a:gdLst>
                <a:gd name="T0" fmla="*/ 662825 w 662940"/>
                <a:gd name="T1" fmla="*/ 0 h 423545"/>
                <a:gd name="T2" fmla="*/ 415417 w 662940"/>
                <a:gd name="T3" fmla="*/ 7661 h 423545"/>
                <a:gd name="T4" fmla="*/ 203554 w 662940"/>
                <a:gd name="T5" fmla="*/ 6810 h 423545"/>
                <a:gd name="T6" fmla="*/ 55619 w 662940"/>
                <a:gd name="T7" fmla="*/ 2553 h 423545"/>
                <a:gd name="T8" fmla="*/ 0 w 662940"/>
                <a:gd name="T9" fmla="*/ 0 h 423545"/>
                <a:gd name="T10" fmla="*/ 0 w 662940"/>
                <a:gd name="T11" fmla="*/ 383019 h 423545"/>
                <a:gd name="T12" fmla="*/ 205102 w 662940"/>
                <a:gd name="T13" fmla="*/ 413358 h 423545"/>
                <a:gd name="T14" fmla="*/ 342514 w 662940"/>
                <a:gd name="T15" fmla="*/ 423471 h 423545"/>
                <a:gd name="T16" fmla="*/ 474375 w 662940"/>
                <a:gd name="T17" fmla="*/ 413358 h 423545"/>
                <a:gd name="T18" fmla="*/ 662825 w 662940"/>
                <a:gd name="T19" fmla="*/ 383019 h 423545"/>
                <a:gd name="T20" fmla="*/ 662825 w 662940"/>
                <a:gd name="T21" fmla="*/ 0 h 423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2940" h="423545">
                  <a:moveTo>
                    <a:pt x="662825" y="0"/>
                  </a:moveTo>
                  <a:lnTo>
                    <a:pt x="415417" y="7661"/>
                  </a:lnTo>
                  <a:lnTo>
                    <a:pt x="203554" y="6810"/>
                  </a:lnTo>
                  <a:lnTo>
                    <a:pt x="55619" y="2553"/>
                  </a:lnTo>
                  <a:lnTo>
                    <a:pt x="0" y="0"/>
                  </a:lnTo>
                  <a:lnTo>
                    <a:pt x="0" y="383019"/>
                  </a:lnTo>
                  <a:lnTo>
                    <a:pt x="205102" y="413358"/>
                  </a:lnTo>
                  <a:lnTo>
                    <a:pt x="342514" y="423471"/>
                  </a:lnTo>
                  <a:lnTo>
                    <a:pt x="474375" y="413358"/>
                  </a:lnTo>
                  <a:lnTo>
                    <a:pt x="662825" y="383019"/>
                  </a:lnTo>
                  <a:lnTo>
                    <a:pt x="662825" y="0"/>
                  </a:lnTo>
                  <a:close/>
                </a:path>
              </a:pathLst>
            </a:custGeom>
            <a:solidFill>
              <a:srgbClr val="FBF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51" name="object 248">
              <a:extLst>
                <a:ext uri="{FF2B5EF4-FFF2-40B4-BE49-F238E27FC236}">
                  <a16:creationId xmlns:a16="http://schemas.microsoft.com/office/drawing/2014/main" id="{7A8F26A3-A744-41F4-A681-E2B811139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447" y="5140883"/>
              <a:ext cx="662940" cy="423545"/>
            </a:xfrm>
            <a:custGeom>
              <a:avLst/>
              <a:gdLst>
                <a:gd name="T0" fmla="*/ 0 w 662940"/>
                <a:gd name="T1" fmla="*/ 0 h 423545"/>
                <a:gd name="T2" fmla="*/ 0 w 662940"/>
                <a:gd name="T3" fmla="*/ 383019 h 423545"/>
                <a:gd name="T4" fmla="*/ 205102 w 662940"/>
                <a:gd name="T5" fmla="*/ 413358 h 423545"/>
                <a:gd name="T6" fmla="*/ 342514 w 662940"/>
                <a:gd name="T7" fmla="*/ 423471 h 423545"/>
                <a:gd name="T8" fmla="*/ 474375 w 662940"/>
                <a:gd name="T9" fmla="*/ 413358 h 423545"/>
                <a:gd name="T10" fmla="*/ 662825 w 662940"/>
                <a:gd name="T11" fmla="*/ 383019 h 423545"/>
                <a:gd name="T12" fmla="*/ 662825 w 662940"/>
                <a:gd name="T13" fmla="*/ 0 h 423545"/>
                <a:gd name="T14" fmla="*/ 415417 w 662940"/>
                <a:gd name="T15" fmla="*/ 7661 h 423545"/>
                <a:gd name="T16" fmla="*/ 203554 w 662940"/>
                <a:gd name="T17" fmla="*/ 6810 h 423545"/>
                <a:gd name="T18" fmla="*/ 55619 w 662940"/>
                <a:gd name="T19" fmla="*/ 2553 h 423545"/>
                <a:gd name="T20" fmla="*/ 0 w 662940"/>
                <a:gd name="T21" fmla="*/ 0 h 423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2940" h="423545">
                  <a:moveTo>
                    <a:pt x="0" y="0"/>
                  </a:moveTo>
                  <a:lnTo>
                    <a:pt x="0" y="383019"/>
                  </a:lnTo>
                  <a:lnTo>
                    <a:pt x="205102" y="413358"/>
                  </a:lnTo>
                  <a:lnTo>
                    <a:pt x="342514" y="423471"/>
                  </a:lnTo>
                  <a:lnTo>
                    <a:pt x="474375" y="413358"/>
                  </a:lnTo>
                  <a:lnTo>
                    <a:pt x="662825" y="383019"/>
                  </a:lnTo>
                  <a:lnTo>
                    <a:pt x="662825" y="0"/>
                  </a:lnTo>
                  <a:lnTo>
                    <a:pt x="415417" y="7661"/>
                  </a:lnTo>
                  <a:lnTo>
                    <a:pt x="203554" y="6810"/>
                  </a:lnTo>
                  <a:lnTo>
                    <a:pt x="55619" y="255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pic>
        <p:nvPicPr>
          <p:cNvPr id="2135" name="object 249">
            <a:extLst>
              <a:ext uri="{FF2B5EF4-FFF2-40B4-BE49-F238E27FC236}">
                <a16:creationId xmlns:a16="http://schemas.microsoft.com/office/drawing/2014/main" id="{DA965F64-A6E0-4ABE-B06E-340168563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150" y="5276850"/>
            <a:ext cx="2317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" name="object 250">
            <a:extLst>
              <a:ext uri="{FF2B5EF4-FFF2-40B4-BE49-F238E27FC236}">
                <a16:creationId xmlns:a16="http://schemas.microsoft.com/office/drawing/2014/main" id="{0A9F729A-2923-4060-876F-85BD5EEBB39F}"/>
              </a:ext>
            </a:extLst>
          </p:cNvPr>
          <p:cNvSpPr txBox="1"/>
          <p:nvPr/>
        </p:nvSpPr>
        <p:spPr>
          <a:xfrm>
            <a:off x="5176838" y="5133975"/>
            <a:ext cx="2079625" cy="100990"/>
          </a:xfrm>
          <a:prstGeom prst="rect">
            <a:avLst/>
          </a:prstGeom>
        </p:spPr>
        <p:txBody>
          <a:bodyPr lIns="0" tIns="12065" rIns="0" bIns="0" rtlCol="1">
            <a:spAutoFit/>
          </a:bodyPr>
          <a:lstStyle>
            <a:lvl1pPr marL="79057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lnSpc>
                <a:spcPct val="103000"/>
              </a:lnSpc>
              <a:spcBef>
                <a:spcPts val="100"/>
              </a:spcBef>
            </a:pPr>
            <a:r>
              <a:rPr lang="ar" sz="600" b="1">
                <a:solidFill>
                  <a:srgbClr val="231F20"/>
                </a:solidFill>
                <a:latin typeface="Century Gothic" panose="020B0502020202020204" pitchFamily="34" charset="0"/>
                <a:ea typeface="Century Gothic" panose="020B0502020202020204" pitchFamily="34" charset="0"/>
              </a:rPr>
              <a:t>محلول كلور قوي (0.5٪) - التنظيف</a:t>
            </a:r>
            <a:endParaRPr lang="en-US" altLang="en-US" sz="600">
              <a:solidFill>
                <a:srgbClr val="000000"/>
              </a:solidFill>
              <a:latin typeface="Century Gothic" panose="020B0502020202020204" pitchFamily="34" charset="0"/>
              <a:ea typeface="Century Gothic" panose="020B0502020202020204" pitchFamily="34" charset="0"/>
            </a:endParaRPr>
          </a:p>
        </p:txBody>
      </p:sp>
      <p:sp>
        <p:nvSpPr>
          <p:cNvPr id="251" name="object 251">
            <a:extLst>
              <a:ext uri="{FF2B5EF4-FFF2-40B4-BE49-F238E27FC236}">
                <a16:creationId xmlns:a16="http://schemas.microsoft.com/office/drawing/2014/main" id="{71A2AD24-91A6-4337-AB1C-943AC188C1C6}"/>
              </a:ext>
            </a:extLst>
          </p:cNvPr>
          <p:cNvSpPr txBox="1"/>
          <p:nvPr/>
        </p:nvSpPr>
        <p:spPr>
          <a:xfrm>
            <a:off x="9877425" y="5272088"/>
            <a:ext cx="161925" cy="103875"/>
          </a:xfrm>
          <a:prstGeom prst="rect">
            <a:avLst/>
          </a:prstGeom>
        </p:spPr>
        <p:txBody>
          <a:bodyPr lIns="0" tIns="11430" rIns="0" bIns="0" rtlCol="1">
            <a:spAutoFit/>
          </a:bodyPr>
          <a:lstStyle>
            <a:lvl1pPr marL="20638" indent="-2222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spcBef>
                <a:spcPts val="88"/>
              </a:spcBef>
            </a:pPr>
            <a:r>
              <a:rPr lang="ar" sz="200" b="1">
                <a:solidFill>
                  <a:srgbClr val="231F20"/>
                </a:solidFill>
                <a:latin typeface="Century Gothic" panose="020B0502020202020204" pitchFamily="34" charset="0"/>
                <a:ea typeface="Century Gothic" panose="020B0502020202020204" pitchFamily="34" charset="0"/>
              </a:rPr>
              <a:t>محلول كلور قوي (0.5٪) - التنظيف</a:t>
            </a:r>
            <a:endParaRPr lang="en-US" altLang="en-US" sz="200">
              <a:solidFill>
                <a:srgbClr val="000000"/>
              </a:solidFill>
              <a:latin typeface="Century Gothic" panose="020B0502020202020204" pitchFamily="34" charset="0"/>
              <a:ea typeface="Century Gothic" panose="020B0502020202020204" pitchFamily="34" charset="0"/>
            </a:endParaRPr>
          </a:p>
        </p:txBody>
      </p:sp>
      <p:grpSp>
        <p:nvGrpSpPr>
          <p:cNvPr id="2138" name="object 252">
            <a:extLst>
              <a:ext uri="{FF2B5EF4-FFF2-40B4-BE49-F238E27FC236}">
                <a16:creationId xmlns:a16="http://schemas.microsoft.com/office/drawing/2014/main" id="{E3984234-A6FC-4A49-B158-EAA7AD779A7C}"/>
              </a:ext>
            </a:extLst>
          </p:cNvPr>
          <p:cNvGrpSpPr>
            <a:grpSpLocks/>
          </p:cNvGrpSpPr>
          <p:nvPr/>
        </p:nvGrpSpPr>
        <p:grpSpPr bwMode="auto">
          <a:xfrm>
            <a:off x="4333875" y="6456363"/>
            <a:ext cx="1774825" cy="708025"/>
            <a:chOff x="4334249" y="6455663"/>
            <a:chExt cx="1774189" cy="708025"/>
          </a:xfrm>
        </p:grpSpPr>
        <p:sp>
          <p:nvSpPr>
            <p:cNvPr id="2145" name="object 253">
              <a:extLst>
                <a:ext uri="{FF2B5EF4-FFF2-40B4-BE49-F238E27FC236}">
                  <a16:creationId xmlns:a16="http://schemas.microsoft.com/office/drawing/2014/main" id="{DC712EDC-556C-4A48-BDAE-7AD971007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183" y="6658825"/>
              <a:ext cx="487045" cy="309880"/>
            </a:xfrm>
            <a:custGeom>
              <a:avLst/>
              <a:gdLst>
                <a:gd name="T0" fmla="*/ 486435 w 487045"/>
                <a:gd name="T1" fmla="*/ 0 h 309879"/>
                <a:gd name="T2" fmla="*/ 0 w 487045"/>
                <a:gd name="T3" fmla="*/ 0 h 309879"/>
                <a:gd name="T4" fmla="*/ 0 w 487045"/>
                <a:gd name="T5" fmla="*/ 309867 h 309879"/>
                <a:gd name="T6" fmla="*/ 486435 w 487045"/>
                <a:gd name="T7" fmla="*/ 309867 h 309879"/>
                <a:gd name="T8" fmla="*/ 486435 w 487045"/>
                <a:gd name="T9" fmla="*/ 0 h 309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045" h="309879">
                  <a:moveTo>
                    <a:pt x="486435" y="0"/>
                  </a:moveTo>
                  <a:lnTo>
                    <a:pt x="0" y="0"/>
                  </a:lnTo>
                  <a:lnTo>
                    <a:pt x="0" y="309867"/>
                  </a:lnTo>
                  <a:lnTo>
                    <a:pt x="486435" y="309867"/>
                  </a:lnTo>
                  <a:lnTo>
                    <a:pt x="486435" y="0"/>
                  </a:lnTo>
                  <a:close/>
                </a:path>
              </a:pathLst>
            </a:custGeom>
            <a:solidFill>
              <a:srgbClr val="FBF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46" name="object 254">
              <a:extLst>
                <a:ext uri="{FF2B5EF4-FFF2-40B4-BE49-F238E27FC236}">
                  <a16:creationId xmlns:a16="http://schemas.microsoft.com/office/drawing/2014/main" id="{0927C07E-EE53-4E90-861D-82CC1AA10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183" y="6658825"/>
              <a:ext cx="487045" cy="309880"/>
            </a:xfrm>
            <a:custGeom>
              <a:avLst/>
              <a:gdLst>
                <a:gd name="T0" fmla="*/ 0 w 487045"/>
                <a:gd name="T1" fmla="*/ 309867 h 309879"/>
                <a:gd name="T2" fmla="*/ 486435 w 487045"/>
                <a:gd name="T3" fmla="*/ 309867 h 309879"/>
                <a:gd name="T4" fmla="*/ 486435 w 487045"/>
                <a:gd name="T5" fmla="*/ 0 h 309879"/>
                <a:gd name="T6" fmla="*/ 0 w 487045"/>
                <a:gd name="T7" fmla="*/ 0 h 309879"/>
                <a:gd name="T8" fmla="*/ 0 w 487045"/>
                <a:gd name="T9" fmla="*/ 309867 h 309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045" h="309879">
                  <a:moveTo>
                    <a:pt x="0" y="309867"/>
                  </a:moveTo>
                  <a:lnTo>
                    <a:pt x="486435" y="309867"/>
                  </a:lnTo>
                  <a:lnTo>
                    <a:pt x="486435" y="0"/>
                  </a:lnTo>
                  <a:lnTo>
                    <a:pt x="0" y="0"/>
                  </a:lnTo>
                  <a:lnTo>
                    <a:pt x="0" y="309867"/>
                  </a:lnTo>
                  <a:close/>
                </a:path>
              </a:pathLst>
            </a:custGeom>
            <a:noFill/>
            <a:ln w="3987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47" name="object 255">
              <a:extLst>
                <a:ext uri="{FF2B5EF4-FFF2-40B4-BE49-F238E27FC236}">
                  <a16:creationId xmlns:a16="http://schemas.microsoft.com/office/drawing/2014/main" id="{E8C704A0-58D9-40A8-8A9E-A95B5A6078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4621" y="6657809"/>
              <a:ext cx="593405" cy="268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8" name="object 256">
              <a:extLst>
                <a:ext uri="{FF2B5EF4-FFF2-40B4-BE49-F238E27FC236}">
                  <a16:creationId xmlns:a16="http://schemas.microsoft.com/office/drawing/2014/main" id="{95DAF87A-F686-4CAC-B0B8-9B963B9C8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4249" y="6455663"/>
              <a:ext cx="226695" cy="708025"/>
            </a:xfrm>
            <a:custGeom>
              <a:avLst/>
              <a:gdLst>
                <a:gd name="T0" fmla="*/ 134048 w 226695"/>
                <a:gd name="T1" fmla="*/ 0 h 708025"/>
                <a:gd name="T2" fmla="*/ 0 w 226695"/>
                <a:gd name="T3" fmla="*/ 689584 h 708025"/>
                <a:gd name="T4" fmla="*/ 92456 w 226695"/>
                <a:gd name="T5" fmla="*/ 707555 h 708025"/>
                <a:gd name="T6" fmla="*/ 226504 w 226695"/>
                <a:gd name="T7" fmla="*/ 17970 h 708025"/>
                <a:gd name="T8" fmla="*/ 134048 w 226695"/>
                <a:gd name="T9" fmla="*/ 0 h 708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695" h="708025">
                  <a:moveTo>
                    <a:pt x="134048" y="0"/>
                  </a:moveTo>
                  <a:lnTo>
                    <a:pt x="0" y="689584"/>
                  </a:lnTo>
                  <a:lnTo>
                    <a:pt x="92456" y="707555"/>
                  </a:lnTo>
                  <a:lnTo>
                    <a:pt x="226504" y="17970"/>
                  </a:lnTo>
                  <a:lnTo>
                    <a:pt x="1340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49" name="object 257">
              <a:extLst>
                <a:ext uri="{FF2B5EF4-FFF2-40B4-BE49-F238E27FC236}">
                  <a16:creationId xmlns:a16="http://schemas.microsoft.com/office/drawing/2014/main" id="{4D9A2217-BBBB-466A-B0E6-D031DEFC68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3143" y="6480416"/>
              <a:ext cx="146812" cy="636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39" name="object 258">
            <a:extLst>
              <a:ext uri="{FF2B5EF4-FFF2-40B4-BE49-F238E27FC236}">
                <a16:creationId xmlns:a16="http://schemas.microsoft.com/office/drawing/2014/main" id="{9DB9A01E-B70B-4019-A102-57449DE8C77B}"/>
              </a:ext>
            </a:extLst>
          </p:cNvPr>
          <p:cNvGrpSpPr>
            <a:grpSpLocks/>
          </p:cNvGrpSpPr>
          <p:nvPr/>
        </p:nvGrpSpPr>
        <p:grpSpPr bwMode="auto">
          <a:xfrm>
            <a:off x="790575" y="4594225"/>
            <a:ext cx="1177925" cy="384175"/>
            <a:chOff x="790956" y="4594861"/>
            <a:chExt cx="1177925" cy="384175"/>
          </a:xfrm>
        </p:grpSpPr>
        <p:sp>
          <p:nvSpPr>
            <p:cNvPr id="2141" name="object 259">
              <a:extLst>
                <a:ext uri="{FF2B5EF4-FFF2-40B4-BE49-F238E27FC236}">
                  <a16:creationId xmlns:a16="http://schemas.microsoft.com/office/drawing/2014/main" id="{4E68C385-7D47-4499-B17E-5EB521DFF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06" y="4621609"/>
              <a:ext cx="435609" cy="262890"/>
            </a:xfrm>
            <a:custGeom>
              <a:avLst/>
              <a:gdLst>
                <a:gd name="T0" fmla="*/ 435201 w 435609"/>
                <a:gd name="T1" fmla="*/ 1500 h 262889"/>
                <a:gd name="T2" fmla="*/ 313472 w 435609"/>
                <a:gd name="T3" fmla="*/ 0 h 262889"/>
                <a:gd name="T4" fmla="*/ 232890 w 435609"/>
                <a:gd name="T5" fmla="*/ 6643 h 262889"/>
                <a:gd name="T6" fmla="*/ 157452 w 435609"/>
                <a:gd name="T7" fmla="*/ 27860 h 262889"/>
                <a:gd name="T8" fmla="*/ 51153 w 435609"/>
                <a:gd name="T9" fmla="*/ 70080 h 262889"/>
                <a:gd name="T10" fmla="*/ 5360 w 435609"/>
                <a:gd name="T11" fmla="*/ 101993 h 262889"/>
                <a:gd name="T12" fmla="*/ 0 w 435609"/>
                <a:gd name="T13" fmla="*/ 119394 h 262889"/>
                <a:gd name="T14" fmla="*/ 4898 w 435609"/>
                <a:gd name="T15" fmla="*/ 137273 h 262889"/>
                <a:gd name="T16" fmla="*/ 41175 w 435609"/>
                <a:gd name="T17" fmla="*/ 173009 h 262889"/>
                <a:gd name="T18" fmla="*/ 105597 w 435609"/>
                <a:gd name="T19" fmla="*/ 206295 h 262889"/>
                <a:gd name="T20" fmla="*/ 145678 w 435609"/>
                <a:gd name="T21" fmla="*/ 221109 h 262889"/>
                <a:gd name="T22" fmla="*/ 189574 w 435609"/>
                <a:gd name="T23" fmla="*/ 234220 h 262889"/>
                <a:gd name="T24" fmla="*/ 236210 w 435609"/>
                <a:gd name="T25" fmla="*/ 245264 h 262889"/>
                <a:gd name="T26" fmla="*/ 284511 w 435609"/>
                <a:gd name="T27" fmla="*/ 253877 h 262889"/>
                <a:gd name="T28" fmla="*/ 333405 w 435609"/>
                <a:gd name="T29" fmla="*/ 259695 h 262889"/>
                <a:gd name="T30" fmla="*/ 381817 w 435609"/>
                <a:gd name="T31" fmla="*/ 262355 h 262889"/>
                <a:gd name="T32" fmla="*/ 428673 w 435609"/>
                <a:gd name="T33" fmla="*/ 261494 h 26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609" h="262889">
                  <a:moveTo>
                    <a:pt x="435201" y="1500"/>
                  </a:moveTo>
                  <a:lnTo>
                    <a:pt x="313472" y="0"/>
                  </a:lnTo>
                  <a:lnTo>
                    <a:pt x="232890" y="6643"/>
                  </a:lnTo>
                  <a:lnTo>
                    <a:pt x="157452" y="27860"/>
                  </a:lnTo>
                  <a:lnTo>
                    <a:pt x="51153" y="70080"/>
                  </a:lnTo>
                  <a:lnTo>
                    <a:pt x="5360" y="101993"/>
                  </a:lnTo>
                  <a:lnTo>
                    <a:pt x="0" y="119394"/>
                  </a:lnTo>
                  <a:lnTo>
                    <a:pt x="4898" y="137273"/>
                  </a:lnTo>
                  <a:lnTo>
                    <a:pt x="41175" y="173009"/>
                  </a:lnTo>
                  <a:lnTo>
                    <a:pt x="105597" y="206295"/>
                  </a:lnTo>
                  <a:lnTo>
                    <a:pt x="145678" y="221109"/>
                  </a:lnTo>
                  <a:lnTo>
                    <a:pt x="189574" y="234220"/>
                  </a:lnTo>
                  <a:lnTo>
                    <a:pt x="236210" y="245264"/>
                  </a:lnTo>
                  <a:lnTo>
                    <a:pt x="284511" y="253877"/>
                  </a:lnTo>
                  <a:lnTo>
                    <a:pt x="333405" y="259695"/>
                  </a:lnTo>
                  <a:lnTo>
                    <a:pt x="381817" y="262355"/>
                  </a:lnTo>
                  <a:lnTo>
                    <a:pt x="428673" y="261494"/>
                  </a:lnTo>
                </a:path>
              </a:pathLst>
            </a:custGeom>
            <a:noFill/>
            <a:ln w="38100">
              <a:solidFill>
                <a:srgbClr val="0045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42" name="object 260">
              <a:extLst>
                <a:ext uri="{FF2B5EF4-FFF2-40B4-BE49-F238E27FC236}">
                  <a16:creationId xmlns:a16="http://schemas.microsoft.com/office/drawing/2014/main" id="{2F268DF5-2668-40ED-9916-1D315CF5E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153" y="4791422"/>
              <a:ext cx="106680" cy="187960"/>
            </a:xfrm>
            <a:custGeom>
              <a:avLst/>
              <a:gdLst>
                <a:gd name="T0" fmla="*/ 0 w 106680"/>
                <a:gd name="T1" fmla="*/ 0 h 187960"/>
                <a:gd name="T2" fmla="*/ 11252 w 106680"/>
                <a:gd name="T3" fmla="*/ 187540 h 187960"/>
                <a:gd name="T4" fmla="*/ 106489 w 106680"/>
                <a:gd name="T5" fmla="*/ 87718 h 187960"/>
                <a:gd name="T6" fmla="*/ 0 w 106680"/>
                <a:gd name="T7" fmla="*/ 0 h 187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680" h="187960">
                  <a:moveTo>
                    <a:pt x="0" y="0"/>
                  </a:moveTo>
                  <a:lnTo>
                    <a:pt x="11252" y="187540"/>
                  </a:lnTo>
                  <a:lnTo>
                    <a:pt x="106489" y="877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43" name="object 261">
              <a:extLst>
                <a:ext uri="{FF2B5EF4-FFF2-40B4-BE49-F238E27FC236}">
                  <a16:creationId xmlns:a16="http://schemas.microsoft.com/office/drawing/2014/main" id="{248338C6-45EB-4BCC-B807-DCC9B0718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184" y="4682807"/>
              <a:ext cx="477520" cy="233679"/>
            </a:xfrm>
            <a:custGeom>
              <a:avLst/>
              <a:gdLst>
                <a:gd name="T0" fmla="*/ 0 w 477519"/>
                <a:gd name="T1" fmla="*/ 227520 h 233679"/>
                <a:gd name="T2" fmla="*/ 168220 w 477519"/>
                <a:gd name="T3" fmla="*/ 233423 h 233679"/>
                <a:gd name="T4" fmla="*/ 268819 w 477519"/>
                <a:gd name="T5" fmla="*/ 227925 h 233679"/>
                <a:gd name="T6" fmla="*/ 341869 w 477519"/>
                <a:gd name="T7" fmla="*/ 204308 h 233679"/>
                <a:gd name="T8" fmla="*/ 427443 w 477519"/>
                <a:gd name="T9" fmla="*/ 155854 h 233679"/>
                <a:gd name="T10" fmla="*/ 477450 w 477519"/>
                <a:gd name="T11" fmla="*/ 97561 h 233679"/>
                <a:gd name="T12" fmla="*/ 453732 w 477519"/>
                <a:gd name="T13" fmla="*/ 49555 h 233679"/>
                <a:gd name="T14" fmla="*/ 404298 w 477519"/>
                <a:gd name="T15" fmla="*/ 16979 h 233679"/>
                <a:gd name="T16" fmla="*/ 377151 w 477519"/>
                <a:gd name="T17" fmla="*/ 4978 h 233679"/>
                <a:gd name="T18" fmla="*/ 342861 w 477519"/>
                <a:gd name="T19" fmla="*/ 0 h 233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7519" h="233679">
                  <a:moveTo>
                    <a:pt x="0" y="227520"/>
                  </a:moveTo>
                  <a:lnTo>
                    <a:pt x="168220" y="233423"/>
                  </a:lnTo>
                  <a:lnTo>
                    <a:pt x="268819" y="227925"/>
                  </a:lnTo>
                  <a:lnTo>
                    <a:pt x="341869" y="204308"/>
                  </a:lnTo>
                  <a:lnTo>
                    <a:pt x="427443" y="155854"/>
                  </a:lnTo>
                  <a:lnTo>
                    <a:pt x="477450" y="97561"/>
                  </a:lnTo>
                  <a:lnTo>
                    <a:pt x="453732" y="49555"/>
                  </a:lnTo>
                  <a:lnTo>
                    <a:pt x="404298" y="16979"/>
                  </a:lnTo>
                  <a:lnTo>
                    <a:pt x="377151" y="4978"/>
                  </a:lnTo>
                  <a:lnTo>
                    <a:pt x="342861" y="0"/>
                  </a:lnTo>
                </a:path>
              </a:pathLst>
            </a:custGeom>
            <a:noFill/>
            <a:ln w="38099">
              <a:solidFill>
                <a:srgbClr val="0045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44" name="object 262">
              <a:extLst>
                <a:ext uri="{FF2B5EF4-FFF2-40B4-BE49-F238E27FC236}">
                  <a16:creationId xmlns:a16="http://schemas.microsoft.com/office/drawing/2014/main" id="{A62D65EE-B465-4FC8-9532-1B1EA0939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652" y="4594861"/>
              <a:ext cx="113664" cy="186055"/>
            </a:xfrm>
            <a:custGeom>
              <a:avLst/>
              <a:gdLst>
                <a:gd name="T0" fmla="*/ 113487 w 113664"/>
                <a:gd name="T1" fmla="*/ 0 h 186054"/>
                <a:gd name="T2" fmla="*/ 0 w 113664"/>
                <a:gd name="T3" fmla="*/ 78447 h 186054"/>
                <a:gd name="T4" fmla="*/ 86499 w 113664"/>
                <a:gd name="T5" fmla="*/ 185927 h 186054"/>
                <a:gd name="T6" fmla="*/ 113487 w 113664"/>
                <a:gd name="T7" fmla="*/ 0 h 186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664" h="186054">
                  <a:moveTo>
                    <a:pt x="113487" y="0"/>
                  </a:moveTo>
                  <a:lnTo>
                    <a:pt x="0" y="78447"/>
                  </a:lnTo>
                  <a:lnTo>
                    <a:pt x="86499" y="185927"/>
                  </a:lnTo>
                  <a:lnTo>
                    <a:pt x="113487" y="0"/>
                  </a:lnTo>
                  <a:close/>
                </a:path>
              </a:pathLst>
            </a:custGeom>
            <a:solidFill>
              <a:srgbClr val="004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sp>
        <p:nvSpPr>
          <p:cNvPr id="263" name="object 263">
            <a:extLst>
              <a:ext uri="{FF2B5EF4-FFF2-40B4-BE49-F238E27FC236}">
                <a16:creationId xmlns:a16="http://schemas.microsoft.com/office/drawing/2014/main" id="{E44F512E-0CDA-40CC-9611-7CC9429B8AA9}"/>
              </a:ext>
            </a:extLst>
          </p:cNvPr>
          <p:cNvSpPr txBox="1"/>
          <p:nvPr/>
        </p:nvSpPr>
        <p:spPr>
          <a:xfrm>
            <a:off x="1563688" y="3865563"/>
            <a:ext cx="393700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b="1" kern="0" spc="-10">
                <a:solidFill>
                  <a:srgbClr val="231F20"/>
                </a:solidFill>
                <a:latin typeface="Century Gothic"/>
              </a:rPr>
              <a:t>10 </a:t>
            </a:r>
            <a:r>
              <a:rPr lang="ar" sz="1100" b="1" kern="0" spc="-100">
                <a:solidFill>
                  <a:srgbClr val="231F20"/>
                </a:solidFill>
                <a:latin typeface="Century Gothic"/>
              </a:rPr>
              <a:t>ثوانٍ</a:t>
            </a:r>
            <a:endParaRPr sz="1100" kern="0">
              <a:solidFill>
                <a:sysClr val="windowText" lastClr="000000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F4199B39-21D7-459D-9C68-991CC75B6087}"/>
</file>

<file path=customXml/itemProps2.xml><?xml version="1.0" encoding="utf-8"?>
<ds:datastoreItem xmlns:ds="http://schemas.openxmlformats.org/officeDocument/2006/customXml" ds:itemID="{161755E7-7676-40CF-BBD9-366CF6483024}"/>
</file>

<file path=customXml/itemProps3.xml><?xml version="1.0" encoding="utf-8"?>
<ds:datastoreItem xmlns:ds="http://schemas.openxmlformats.org/officeDocument/2006/customXml" ds:itemID="{7A73D15A-BBCF-48F6-9FF7-07A7819FBE7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297</Words>
  <Application>Microsoft Office PowerPoint</Application>
  <PresentationFormat>Custom</PresentationFormat>
  <Paragraphs>77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كيف تُحضِّر محلول الكلور القوي بتركيز (0.5%) من المُبيِّض السائل.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ABDELAAL, Muhammad</dc:creator>
  <cp:lastModifiedBy>HP</cp:lastModifiedBy>
  <cp:revision>12</cp:revision>
  <dcterms:created xsi:type="dcterms:W3CDTF">2023-05-23T07:03:05Z</dcterms:created>
  <dcterms:modified xsi:type="dcterms:W3CDTF">2023-10-19T06:33:29Z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2015-02-17T00:00:00Z</vt:filetime>
  </property>
  <property fmtid="{D5CDD505-2E9C-101B-9397-08002B2CF9AE}" pid="3" name="Creator">
    <vt:lpwstr>Adobe InDesign CS5.5 (7.5.3)</vt:lpwstr>
  </property>
  <property fmtid="{D5CDD505-2E9C-101B-9397-08002B2CF9AE}" pid="4" name="LastSaved">
    <vt:filetime>2023-05-23T00:00:00Z</vt:filetime>
  </property>
  <property fmtid="{D5CDD505-2E9C-101B-9397-08002B2CF9AE}" pid="5" name="Producer">
    <vt:lpwstr>Adobe PDF Library 9.9</vt:lpwstr>
  </property>
  <property fmtid="{D5CDD505-2E9C-101B-9397-08002B2CF9AE}" pid="6" name="ContentTypeId">
    <vt:lpwstr>0x01010063D8C0AFE3A8684EAD891AA7EE49FBD9</vt:lpwstr>
  </property>
  <property fmtid="{D5CDD505-2E9C-101B-9397-08002B2CF9AE}" pid="7" name="Order">
    <vt:r8>3332500</vt:r8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